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53C6-213C-4E4B-AAFD-28E4B4ABB263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2D83-6AA8-4BC0-B065-58233878A2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53C6-213C-4E4B-AAFD-28E4B4ABB263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2D83-6AA8-4BC0-B065-58233878A2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53C6-213C-4E4B-AAFD-28E4B4ABB263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2D83-6AA8-4BC0-B065-58233878A2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53C6-213C-4E4B-AAFD-28E4B4ABB263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2D83-6AA8-4BC0-B065-58233878A2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53C6-213C-4E4B-AAFD-28E4B4ABB263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2D83-6AA8-4BC0-B065-58233878A2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53C6-213C-4E4B-AAFD-28E4B4ABB263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2D83-6AA8-4BC0-B065-58233878A2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53C6-213C-4E4B-AAFD-28E4B4ABB263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2D83-6AA8-4BC0-B065-58233878A2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53C6-213C-4E4B-AAFD-28E4B4ABB263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2D83-6AA8-4BC0-B065-58233878A2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53C6-213C-4E4B-AAFD-28E4B4ABB263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2D83-6AA8-4BC0-B065-58233878A2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53C6-213C-4E4B-AAFD-28E4B4ABB263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2D83-6AA8-4BC0-B065-58233878A2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53C6-213C-4E4B-AAFD-28E4B4ABB263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E2D83-6AA8-4BC0-B065-58233878A2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953C6-213C-4E4B-AAFD-28E4B4ABB263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E2D83-6AA8-4BC0-B065-58233878A20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uide me, O Thou Great Jehovah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ühre mich, o großer Heiland(ONLY PIANO)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332656"/>
            <a:ext cx="6408712" cy="476672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Führe mich, o großer Heiland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6624736" cy="5328592"/>
          </a:xfrm>
        </p:spPr>
        <p:txBody>
          <a:bodyPr>
            <a:norm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Führe mich,  o großer Heiland, pilgernd durch dies wüste Land. 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bin schwach, doch du bist mächtig, halte mich mit starker Hand;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Brot des Himmels,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Brot des Himmels,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Speise du mich immerdar, </a:t>
            </a:r>
            <a: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speise du mich immerdar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Öffne die kristall'ne Quelle, der die Lebensflut entspringt.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du meine Feuersäule, die mich durch die Wüste bringt.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Starker Retter,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Starker Retter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             sei du meine Kraft und Schild!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du meine Kraft und Schild!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 ich zu des Jordans Fluten, flöß du Trost und Mut mir ein. 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Trag mich durch die finstern Wogen, lass mich bald geborgen sein.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Lobgesänge,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Lobgesänge                                                                            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Stimme ich dann freudig an,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Stimme ich dann freudig an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Führe mich, o großer Heiland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Führe mich, o großer Heiland </dc:title>
  <dc:creator>mary</dc:creator>
  <cp:lastModifiedBy>mary</cp:lastModifiedBy>
  <cp:revision>8</cp:revision>
  <dcterms:created xsi:type="dcterms:W3CDTF">2018-06-16T17:08:31Z</dcterms:created>
  <dcterms:modified xsi:type="dcterms:W3CDTF">2018-06-16T18:47:14Z</dcterms:modified>
</cp:coreProperties>
</file>