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F0236-0614-445A-94AC-A8E0390E6FA1}" type="datetimeFigureOut">
              <a:rPr lang="en-US" smtClean="0"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6DAD9-096D-4885-A236-1EFE82727F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uente de la vida eter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404664"/>
            <a:ext cx="5328592" cy="43447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Fuente de la vida eterna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43808" y="1124744"/>
            <a:ext cx="5112568" cy="525658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Fuente de la vida eterna  Y de toda bendición;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Ensalzar tu gracia tierna, Debe cada corazón.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piedad inagotable, Abundante en perdonar,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Único ser adorable, Gloria a ti debemos dar.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los cánticos celestes Te quisiéramos cantar;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Entonados por las huestes, Que lograste rescatar.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 que a buscar viniste, Porque les tuviste amor,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ellas te compadeciste, Con tiernísimo favor.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Toma nuestros corazones, Llénalos de tu verdad;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tu Espíritu los dones, Y de toda santidad.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Guíanos en obediencia, Humildad, amor y fe;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ampare tu clemencia; Salvador, propicio sé.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Fuente de la vida eterna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Fuente de la vida eterna</dc:title>
  <dc:creator>mary</dc:creator>
  <cp:lastModifiedBy>mary</cp:lastModifiedBy>
  <cp:revision>3</cp:revision>
  <dcterms:created xsi:type="dcterms:W3CDTF">2018-06-08T13:12:25Z</dcterms:created>
  <dcterms:modified xsi:type="dcterms:W3CDTF">2018-06-08T14:22:55Z</dcterms:modified>
</cp:coreProperties>
</file>