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62EE7-D09E-418E-99FA-1266BB0E0AE1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8B33-CFBD-464F-813E-FE998F6798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el salvador é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188641"/>
            <a:ext cx="3707904" cy="432048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Fiel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salvador</a:t>
            </a:r>
            <a:r>
              <a:rPr lang="en-US" sz="3200" b="1" dirty="0" smtClean="0"/>
              <a:t> é Jesus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2584" y="620688"/>
            <a:ext cx="3601416" cy="54006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 Salvador é Jesus o meu Rei,                  o meu poderoso Senhor;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Estando em perigo, refúgio terei,                à sombra do meu Redentor.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Refrão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Estou Abrigado em meu Salvador, nenhum mal me pode atingir.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Jesus tem por mim entranhável amor,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Amor que não posso exprimir!                    Amor que não posso exprimir!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nome Jesus o Senhor me chamou,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Minh´alma presiosa Lhe é;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Seu grande amor Ele me circundou,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Firmou-me na graça e na fé.</a:t>
            </a:r>
          </a:p>
          <a:p>
            <a:pPr algn="l"/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fúria das águas jamais temerei           Jesus me dará Sua mão                  Passando no fogo, não me queimarei  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proteção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Fiel salvador é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 salvador é Jesus</dc:title>
  <dc:creator>mary</dc:creator>
  <cp:lastModifiedBy>mary</cp:lastModifiedBy>
  <cp:revision>8</cp:revision>
  <dcterms:created xsi:type="dcterms:W3CDTF">2018-06-02T16:27:59Z</dcterms:created>
  <dcterms:modified xsi:type="dcterms:W3CDTF">2018-06-02T19:47:05Z</dcterms:modified>
</cp:coreProperties>
</file>