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B6C9-0D9A-4AF7-81B4-F2710529CB1A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E816-3A76-40CB-8B3A-CD64C5CF47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ark! The Herald Angels Sing1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is dos anjos a harmon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60649"/>
            <a:ext cx="5472608" cy="36004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Eis dos anjos a harmonia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764704"/>
            <a:ext cx="59046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Eis dos anjos a harmonia</a:t>
            </a:r>
            <a:r>
              <a:rPr lang="pt-BR" b="1" dirty="0" smtClean="0">
                <a:solidFill>
                  <a:schemeClr val="bg1"/>
                </a:solidFill>
              </a:rPr>
              <a:t>! Cantam </a:t>
            </a:r>
            <a:r>
              <a:rPr lang="pt-BR" b="1" dirty="0" smtClean="0">
                <a:solidFill>
                  <a:schemeClr val="bg1"/>
                </a:solidFill>
              </a:rPr>
              <a:t>glória ao Rei Jesus.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Paz aos homens! Que alegria</a:t>
            </a:r>
            <a:r>
              <a:rPr lang="pt-BR" b="1" dirty="0" smtClean="0">
                <a:solidFill>
                  <a:schemeClr val="bg1"/>
                </a:solidFill>
              </a:rPr>
              <a:t>! Paz </a:t>
            </a:r>
            <a:r>
              <a:rPr lang="pt-BR" b="1" dirty="0" smtClean="0">
                <a:solidFill>
                  <a:schemeClr val="bg1"/>
                </a:solidFill>
              </a:rPr>
              <a:t>com Deus em plena luz.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Ouçam, povos exultantes</a:t>
            </a:r>
            <a:r>
              <a:rPr lang="pt-BR" b="1" dirty="0" smtClean="0">
                <a:solidFill>
                  <a:schemeClr val="bg1"/>
                </a:solidFill>
              </a:rPr>
              <a:t>, Ergam </a:t>
            </a:r>
            <a:r>
              <a:rPr lang="pt-BR" b="1" dirty="0" smtClean="0">
                <a:solidFill>
                  <a:schemeClr val="bg1"/>
                </a:solidFill>
              </a:rPr>
              <a:t>hinos triunfantes,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Aclamando o Senhor</a:t>
            </a:r>
            <a:r>
              <a:rPr lang="pt-BR" b="1" dirty="0" smtClean="0">
                <a:solidFill>
                  <a:schemeClr val="bg1"/>
                </a:solidFill>
              </a:rPr>
              <a:t>: Nasce </a:t>
            </a:r>
            <a:r>
              <a:rPr lang="pt-BR" b="1" dirty="0" smtClean="0">
                <a:solidFill>
                  <a:schemeClr val="bg1"/>
                </a:solidFill>
              </a:rPr>
              <a:t>Cristo, o Redentor!</a:t>
            </a:r>
            <a:br>
              <a:rPr lang="pt-BR" b="1" dirty="0" smtClean="0">
                <a:solidFill>
                  <a:schemeClr val="bg1"/>
                </a:solidFill>
              </a:rPr>
            </a:b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Coro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Exultai, ó terra e céus,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Dando glória ao Homen-Deus 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Cristo eternamente </a:t>
            </a:r>
            <a:r>
              <a:rPr lang="pt-BR" b="1" dirty="0" smtClean="0">
                <a:solidFill>
                  <a:schemeClr val="bg1"/>
                </a:solidFill>
              </a:rPr>
              <a:t>honrado</a:t>
            </a:r>
            <a:r>
              <a:rPr lang="pt-BR" b="1" dirty="0" smtClean="0">
                <a:solidFill>
                  <a:schemeClr val="bg1"/>
                </a:solidFill>
              </a:rPr>
              <a:t>, Do </a:t>
            </a:r>
            <a:r>
              <a:rPr lang="pt-BR" b="1" dirty="0" smtClean="0">
                <a:solidFill>
                  <a:schemeClr val="bg1"/>
                </a:solidFill>
              </a:rPr>
              <a:t>seu trono se ausentou,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E entre </a:t>
            </a:r>
            <a:r>
              <a:rPr lang="pt-BR" b="1" dirty="0" smtClean="0">
                <a:solidFill>
                  <a:schemeClr val="bg1"/>
                </a:solidFill>
              </a:rPr>
              <a:t> os homens, encarnado, Deus-conosco </a:t>
            </a:r>
            <a:r>
              <a:rPr lang="pt-BR" b="1" dirty="0" smtClean="0">
                <a:solidFill>
                  <a:schemeClr val="bg1"/>
                </a:solidFill>
              </a:rPr>
              <a:t>se mostrou.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Qu</a:t>
            </a:r>
            <a:r>
              <a:rPr lang="en-US" b="1" dirty="0" smtClean="0">
                <a:solidFill>
                  <a:schemeClr val="bg1"/>
                </a:solidFill>
              </a:rPr>
              <a:t>ã</a:t>
            </a:r>
            <a:r>
              <a:rPr lang="pt-BR" b="1" dirty="0" smtClean="0">
                <a:solidFill>
                  <a:schemeClr val="bg1"/>
                </a:solidFill>
              </a:rPr>
              <a:t>o bondosa divindade! Qu</a:t>
            </a:r>
            <a:r>
              <a:rPr lang="en-US" b="1" dirty="0" smtClean="0">
                <a:solidFill>
                  <a:schemeClr val="bg1"/>
                </a:solidFill>
              </a:rPr>
              <a:t>ã</a:t>
            </a:r>
            <a:r>
              <a:rPr lang="pt-BR" b="1" dirty="0" smtClean="0">
                <a:solidFill>
                  <a:schemeClr val="bg1"/>
                </a:solidFill>
              </a:rPr>
              <a:t>o glorisa humanidade</a:t>
            </a:r>
            <a:r>
              <a:rPr lang="pt-BR" b="1" dirty="0" smtClean="0">
                <a:solidFill>
                  <a:schemeClr val="bg1"/>
                </a:solidFill>
              </a:rPr>
              <a:t>!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Salve </a:t>
            </a:r>
            <a:r>
              <a:rPr lang="pt-BR" b="1" dirty="0" smtClean="0">
                <a:solidFill>
                  <a:schemeClr val="bg1"/>
                </a:solidFill>
              </a:rPr>
              <a:t>Cristo </a:t>
            </a:r>
            <a:r>
              <a:rPr lang="pt-BR" b="1" dirty="0" smtClean="0">
                <a:solidFill>
                  <a:schemeClr val="bg1"/>
                </a:solidFill>
              </a:rPr>
              <a:t>, Emanuel   Luz </a:t>
            </a:r>
            <a:r>
              <a:rPr lang="pt-BR" b="1" dirty="0" smtClean="0">
                <a:solidFill>
                  <a:schemeClr val="bg1"/>
                </a:solidFill>
              </a:rPr>
              <a:t>do mundo, </a:t>
            </a:r>
            <a:r>
              <a:rPr lang="pt-BR" b="1" dirty="0" smtClean="0">
                <a:solidFill>
                  <a:schemeClr val="bg1"/>
                </a:solidFill>
              </a:rPr>
              <a:t>Deus fiel! 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Cante o povo </a:t>
            </a:r>
            <a:r>
              <a:rPr lang="pt-BR" b="1" dirty="0" smtClean="0">
                <a:solidFill>
                  <a:schemeClr val="bg1"/>
                </a:solidFill>
              </a:rPr>
              <a:t>resgatado Glória ao Principe da </a:t>
            </a:r>
            <a:r>
              <a:rPr lang="pt-BR" b="1" smtClean="0">
                <a:solidFill>
                  <a:schemeClr val="bg1"/>
                </a:solidFill>
              </a:rPr>
              <a:t>Paz!                  </a:t>
            </a:r>
            <a:r>
              <a:rPr lang="pt-BR" b="1" dirty="0" smtClean="0">
                <a:solidFill>
                  <a:schemeClr val="bg1"/>
                </a:solidFill>
              </a:rPr>
              <a:t>Deus em </a:t>
            </a:r>
            <a:r>
              <a:rPr lang="pt-BR" b="1" dirty="0" smtClean="0">
                <a:solidFill>
                  <a:schemeClr val="bg1"/>
                </a:solidFill>
              </a:rPr>
              <a:t>Cristo</a:t>
            </a:r>
            <a:r>
              <a:rPr lang="pt-BR" b="1" dirty="0" smtClean="0">
                <a:solidFill>
                  <a:schemeClr val="bg1"/>
                </a:solidFill>
              </a:rPr>
              <a:t>, </a:t>
            </a:r>
            <a:r>
              <a:rPr lang="pt-BR" b="1" dirty="0" smtClean="0">
                <a:solidFill>
                  <a:schemeClr val="bg1"/>
                </a:solidFill>
              </a:rPr>
              <a:t>relevado, </a:t>
            </a:r>
            <a:r>
              <a:rPr lang="pt-BR" b="1" dirty="0" smtClean="0">
                <a:solidFill>
                  <a:schemeClr val="bg1"/>
                </a:solidFill>
              </a:rPr>
              <a:t> Vida </a:t>
            </a:r>
            <a:r>
              <a:rPr lang="pt-BR" b="1" dirty="0" smtClean="0">
                <a:solidFill>
                  <a:schemeClr val="bg1"/>
                </a:solidFill>
              </a:rPr>
              <a:t>e luz ao </a:t>
            </a:r>
            <a:r>
              <a:rPr lang="pt-BR" b="1" dirty="0" smtClean="0">
                <a:solidFill>
                  <a:schemeClr val="bg1"/>
                </a:solidFill>
              </a:rPr>
              <a:t>homen traz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Nasce a </a:t>
            </a:r>
            <a:r>
              <a:rPr lang="pt-BR" b="1" dirty="0" smtClean="0">
                <a:solidFill>
                  <a:schemeClr val="bg1"/>
                </a:solidFill>
              </a:rPr>
              <a:t>fim de renascermos</a:t>
            </a:r>
            <a:r>
              <a:rPr lang="pt-BR" b="1" dirty="0" smtClean="0">
                <a:solidFill>
                  <a:schemeClr val="bg1"/>
                </a:solidFill>
              </a:rPr>
              <a:t>, Vive  </a:t>
            </a:r>
            <a:r>
              <a:rPr lang="pt-BR" b="1" dirty="0" smtClean="0">
                <a:solidFill>
                  <a:schemeClr val="bg1"/>
                </a:solidFill>
              </a:rPr>
              <a:t>para </a:t>
            </a:r>
            <a:r>
              <a:rPr lang="pt-BR" b="1" dirty="0" smtClean="0">
                <a:solidFill>
                  <a:schemeClr val="bg1"/>
                </a:solidFill>
              </a:rPr>
              <a:t>revivermos!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Rei, Profeta </a:t>
            </a:r>
            <a:r>
              <a:rPr lang="pt-BR" b="1" dirty="0" smtClean="0">
                <a:solidFill>
                  <a:schemeClr val="bg1"/>
                </a:solidFill>
              </a:rPr>
              <a:t>intercessor,  Louvem </a:t>
            </a:r>
            <a:r>
              <a:rPr lang="pt-BR" b="1" dirty="0" smtClean="0">
                <a:solidFill>
                  <a:schemeClr val="bg1"/>
                </a:solidFill>
              </a:rPr>
              <a:t>todos </a:t>
            </a:r>
            <a:r>
              <a:rPr lang="pt-BR" b="1" dirty="0" smtClean="0">
                <a:solidFill>
                  <a:schemeClr val="bg1"/>
                </a:solidFill>
              </a:rPr>
              <a:t>ao </a:t>
            </a:r>
            <a:r>
              <a:rPr lang="pt-BR" b="1" dirty="0" smtClean="0">
                <a:solidFill>
                  <a:schemeClr val="bg1"/>
                </a:solidFill>
              </a:rPr>
              <a:t>Senhor</a:t>
            </a:r>
            <a:r>
              <a:rPr lang="pt-BR" b="1" dirty="0" smtClean="0">
                <a:solidFill>
                  <a:schemeClr val="bg1"/>
                </a:solidFill>
              </a:rPr>
              <a:t>!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Eis dos anjos a harmonia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 dos anjos a harmonia</dc:title>
  <dc:creator>mary</dc:creator>
  <cp:lastModifiedBy>mary</cp:lastModifiedBy>
  <cp:revision>8</cp:revision>
  <dcterms:created xsi:type="dcterms:W3CDTF">2018-06-16T22:39:59Z</dcterms:created>
  <dcterms:modified xsi:type="dcterms:W3CDTF">2018-06-19T00:10:52Z</dcterms:modified>
</cp:coreProperties>
</file>