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9FD3-F3FA-4C1F-883A-FDB3A749176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8D88-712D-4050-A946-A5A163C68A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만복의 근원 하나님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xolog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88640"/>
            <a:ext cx="2376264" cy="57849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Doxología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3456384" cy="1368152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A Dios el Padre Celestial           Al Hijo nuestro Redentor             Al Eterna Consolador                  Unidos todos alabar.</a:t>
            </a:r>
            <a:r>
              <a:rPr lang="vi-V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A-men</a:t>
            </a:r>
            <a:endParaRPr lang="es-E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Doxología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Doxología</dc:title>
  <dc:creator>mary</dc:creator>
  <cp:lastModifiedBy>mary</cp:lastModifiedBy>
  <cp:revision>9</cp:revision>
  <dcterms:created xsi:type="dcterms:W3CDTF">2018-06-21T18:10:06Z</dcterms:created>
  <dcterms:modified xsi:type="dcterms:W3CDTF">2018-06-21T19:49:05Z</dcterms:modified>
</cp:coreProperties>
</file>