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B916B-66C4-4892-A9D0-48C0FB982A1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37439-9E1B-478B-A5FD-84562CC023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ns mon ame un beau soleil br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04856" cy="404664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Dans mon </a:t>
            </a:r>
            <a:r>
              <a:rPr lang="fr-FR" b="1" dirty="0" err="1" smtClean="0"/>
              <a:t>ame</a:t>
            </a:r>
            <a:r>
              <a:rPr lang="fr-FR" b="1" dirty="0" smtClean="0"/>
              <a:t> un beau soleil brille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3744416" cy="554461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mon âme un beau soleil brille.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rayon doux et joyeux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Répand un éclat qui scintille,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le sourire de Dieu.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Oh! quel beau soleil dans mon âme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Il resplendit illuminant tout.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A ses rayons mon cœur s'enflamme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Et je vais chantant partout.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cœur était plein de ténèbres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parut un jour nouveau.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loin, fuyez ombres funèbres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Devant un soleil si beau.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mon âme, éclate en louanges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tous le soleil a lui.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serai parmi les phalanges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loueront Dieu, jour et nuit!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Dans mon ame un beau soleil brille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Dans mon âme un beau soleil brille</dc:title>
  <dc:creator>mary</dc:creator>
  <cp:lastModifiedBy>mary</cp:lastModifiedBy>
  <cp:revision>6</cp:revision>
  <dcterms:created xsi:type="dcterms:W3CDTF">2018-06-04T18:19:08Z</dcterms:created>
  <dcterms:modified xsi:type="dcterms:W3CDTF">2018-06-04T22:20:45Z</dcterms:modified>
</cp:coreProperties>
</file>