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54DC2-DC5C-4A50-851A-D865DF4398B8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86714-1FB4-4189-8133-F0E11A8C62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unque sean como gr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Aunque</a:t>
            </a:r>
            <a:r>
              <a:rPr lang="en-US" b="1" dirty="0" smtClean="0"/>
              <a:t> </a:t>
            </a:r>
            <a:r>
              <a:rPr lang="en-US" b="1" dirty="0" err="1" smtClean="0"/>
              <a:t>sean</a:t>
            </a:r>
            <a:r>
              <a:rPr lang="en-US" b="1" dirty="0" smtClean="0"/>
              <a:t> </a:t>
            </a:r>
            <a:r>
              <a:rPr lang="en-US" b="1" dirty="0" err="1" smtClean="0"/>
              <a:t>como</a:t>
            </a:r>
            <a:r>
              <a:rPr lang="en-US" b="1" dirty="0" smtClean="0"/>
              <a:t> </a:t>
            </a:r>
            <a:r>
              <a:rPr lang="en-US" b="1" dirty="0" err="1" smtClean="0"/>
              <a:t>grana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5688632" cy="5760640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sean como grana, tus pecados lavaré. Aunque sean como grana. como nieve los haré.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Sí, aunque sean como grana, Yo los lavaré.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sean como grana. aunque sean como grana,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pecados lavaré, tus pecados lavaré.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Oye voz que te suplica: Vuelve, vuelve a tu Señor.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Oye voz que te suplica: Vuelve, vuelve a tu Señor.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Bueno es tu Dios, es compasivo y de tierno amor.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Oye voz que te suplica, oye voz que te suplica: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Vuelve, vuelve a tu Señor, vuelve, vuelve a tu Señor.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aleja tus pecados y su consecuencia atroz.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aleja tus pecados y su consecuencia atroz.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Venid a mí, pues, y sed salvos, dice nuestro Dios.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aleja tus pecados, él aleja tus pecados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su consecuencia atroz, y su consecuencia atroz.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Aunque sean como grana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Aunque sean como grana</dc:title>
  <dc:creator>mary</dc:creator>
  <cp:lastModifiedBy>mary</cp:lastModifiedBy>
  <cp:revision>7</cp:revision>
  <dcterms:created xsi:type="dcterms:W3CDTF">2018-06-07T20:24:09Z</dcterms:created>
  <dcterms:modified xsi:type="dcterms:W3CDTF">2018-06-08T14:04:44Z</dcterms:modified>
</cp:coreProperties>
</file>