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D58F-D153-4A7E-9719-9F15B606895C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49B30-6E67-4C62-8234-A64D997572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od of Abraham Prai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o Deus de Abraão Louv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832648" cy="43447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Ao Deus de Abraão Louvai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5576" y="1052736"/>
            <a:ext cx="52565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Ao Deus de Abraão louvai; Do vasto céu Senhor,</a:t>
            </a:r>
          </a:p>
          <a:p>
            <a:r>
              <a:rPr lang="pt-BR" b="1" dirty="0" smtClean="0"/>
              <a:t>Eterno e poderoso Pai, E Deus de amor.</a:t>
            </a:r>
          </a:p>
          <a:p>
            <a:r>
              <a:rPr lang="pt-BR" b="1" dirty="0" smtClean="0"/>
              <a:t>Augusto Deus Jeová, Que terra e céu criou,</a:t>
            </a:r>
          </a:p>
          <a:p>
            <a:r>
              <a:rPr lang="pt-BR" b="1" dirty="0" smtClean="0"/>
              <a:t>Minha alma o nome abençoará Do grande Eu Sou.</a:t>
            </a:r>
          </a:p>
          <a:p>
            <a:endParaRPr lang="pt-BR" b="1" dirty="0" smtClean="0"/>
          </a:p>
          <a:p>
            <a:r>
              <a:rPr lang="pt-BR" b="1" dirty="0" smtClean="0"/>
              <a:t>Ao Deus de Abraão louvai; Eis, por mandado Seu,</a:t>
            </a:r>
          </a:p>
          <a:p>
            <a:r>
              <a:rPr lang="pt-BR" b="1" dirty="0" smtClean="0"/>
              <a:t>Minha alma deixa a terra e vai Gozar no céu.</a:t>
            </a:r>
          </a:p>
          <a:p>
            <a:r>
              <a:rPr lang="pt-BR" b="1" dirty="0" smtClean="0"/>
              <a:t>O mundo desprezei, Seu lucro e seu louvor,</a:t>
            </a:r>
          </a:p>
          <a:p>
            <a:r>
              <a:rPr lang="pt-BR" b="1" dirty="0" smtClean="0"/>
              <a:t>E Deus por meu quinhão tomei e protetor.</a:t>
            </a:r>
          </a:p>
          <a:p>
            <a:endParaRPr lang="pt-BR" b="1" dirty="0" smtClean="0"/>
          </a:p>
          <a:p>
            <a:r>
              <a:rPr lang="pt-BR" b="1" dirty="0" smtClean="0"/>
              <a:t>Meu guia Deus será; Seu infinito amor</a:t>
            </a:r>
          </a:p>
          <a:p>
            <a:r>
              <a:rPr lang="pt-BR" b="1" dirty="0" smtClean="0"/>
              <a:t>Feliz em tudo me fará Por onde eu for.</a:t>
            </a:r>
          </a:p>
          <a:p>
            <a:r>
              <a:rPr lang="pt-BR" b="1" dirty="0" smtClean="0"/>
              <a:t>Tomou-me pela mão, Em trevas deu-me luz,</a:t>
            </a:r>
          </a:p>
          <a:p>
            <a:r>
              <a:rPr lang="pt-BR" b="1" dirty="0" smtClean="0"/>
              <a:t>E dá-me eterna salvação Por meu Jesus.</a:t>
            </a:r>
          </a:p>
          <a:p>
            <a:endParaRPr lang="pt-BR" b="1" dirty="0" smtClean="0"/>
          </a:p>
          <a:p>
            <a:r>
              <a:rPr lang="pt-BR" b="1" dirty="0" smtClean="0"/>
              <a:t>Meu Deus por Si jurou; e nEle confiei,</a:t>
            </a:r>
          </a:p>
          <a:p>
            <a:r>
              <a:rPr lang="pt-BR" b="1" dirty="0" smtClean="0"/>
              <a:t>E para o céu que preparou Eu subirei.</a:t>
            </a:r>
          </a:p>
          <a:p>
            <a:r>
              <a:rPr lang="pt-BR" b="1" dirty="0" smtClean="0"/>
              <a:t>Seu rosto irei ver, Fiado em seu amor,</a:t>
            </a:r>
          </a:p>
          <a:p>
            <a:r>
              <a:rPr lang="pt-BR" b="1" dirty="0" smtClean="0"/>
              <a:t>E eu hei de sempre engrandecer Meu redentor.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161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Ao Deus de Abraão Louvai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 Deus de Abraão Louvai</dc:title>
  <dc:creator>mary</dc:creator>
  <cp:lastModifiedBy>mary</cp:lastModifiedBy>
  <cp:revision>6</cp:revision>
  <dcterms:created xsi:type="dcterms:W3CDTF">2018-06-06T14:45:31Z</dcterms:created>
  <dcterms:modified xsi:type="dcterms:W3CDTF">2022-06-21T19:10:07Z</dcterms:modified>
</cp:coreProperties>
</file>