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88736-BA68-4E8D-9BD1-05910B03550E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C6E6-7047-43AF-BEFB-063A840B9E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88736-BA68-4E8D-9BD1-05910B03550E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C6E6-7047-43AF-BEFB-063A840B9E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88736-BA68-4E8D-9BD1-05910B03550E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C6E6-7047-43AF-BEFB-063A840B9E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88736-BA68-4E8D-9BD1-05910B03550E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C6E6-7047-43AF-BEFB-063A840B9E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88736-BA68-4E8D-9BD1-05910B03550E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C6E6-7047-43AF-BEFB-063A840B9E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88736-BA68-4E8D-9BD1-05910B03550E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C6E6-7047-43AF-BEFB-063A840B9E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88736-BA68-4E8D-9BD1-05910B03550E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C6E6-7047-43AF-BEFB-063A840B9E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88736-BA68-4E8D-9BD1-05910B03550E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C6E6-7047-43AF-BEFB-063A840B9E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88736-BA68-4E8D-9BD1-05910B03550E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C6E6-7047-43AF-BEFB-063A840B9E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88736-BA68-4E8D-9BD1-05910B03550E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C6E6-7047-43AF-BEFB-063A840B9E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88736-BA68-4E8D-9BD1-05910B03550E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C6E6-7047-43AF-BEFB-063A840B9E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88736-BA68-4E8D-9BD1-05910B03550E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FC6E6-7047-43AF-BEFB-063A840B9E3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lory To His Nam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 su nombre Glor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88640"/>
            <a:ext cx="4464496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 </a:t>
            </a:r>
            <a:r>
              <a:rPr lang="en-US" b="1" dirty="0" err="1" smtClean="0"/>
              <a:t>su</a:t>
            </a:r>
            <a:r>
              <a:rPr lang="en-US" b="1" dirty="0" smtClean="0"/>
              <a:t> </a:t>
            </a:r>
            <a:r>
              <a:rPr lang="en-US" b="1" dirty="0" err="1" smtClean="0"/>
              <a:t>nombre</a:t>
            </a:r>
            <a:r>
              <a:rPr lang="en-US" b="1" dirty="0" smtClean="0"/>
              <a:t> Gloria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3528392" cy="568863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Junto a la cruz do Jesús murió,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Junto a la cruz do salud pedí;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 mis maldades Él perdonó,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¡A su nombre gloria!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Coro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¡A su nombre gloria!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¡A su nombre gloria!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Ya mis maldades Él perdonó,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¡A su nombre gloria!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Junto a la cruz donde le busqué,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Cuán admirable perdón me dio;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 con Jesús siempre viviré,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¡A su nombre gloria!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Fuente preciosa de salvación,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Qué grande gozo yo pude hallar;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encontrar en Jesús perdón,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¡A su nombre gloria!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Tú, pecador, que perdido estás,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Hoy esta fuente ven a buscar;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Paz y perdón encontrar podrás,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¡A su nombre gloria!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12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 su nombre Gloria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su nombre Gloria </dc:title>
  <dc:creator>mary</dc:creator>
  <cp:lastModifiedBy>mary</cp:lastModifiedBy>
  <cp:revision>5</cp:revision>
  <dcterms:created xsi:type="dcterms:W3CDTF">2018-06-23T17:30:46Z</dcterms:created>
  <dcterms:modified xsi:type="dcterms:W3CDTF">2018-06-23T19:22:50Z</dcterms:modified>
</cp:coreProperties>
</file>