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0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D6CD-753A-4816-9E00-0AE221001CCA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DA6F-B51F-431D-BB7B-790240EEE7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ine is the Glory2.jpg"/>
          <p:cNvPicPr>
            <a:picLocks noChangeAspect="1"/>
          </p:cNvPicPr>
          <p:nvPr userDrawn="1"/>
        </p:nvPicPr>
        <p:blipFill>
          <a:blip r:embed="rId14">
            <a:lum bright="6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 Toi la glo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04800"/>
            <a:ext cx="3200400" cy="4603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 </a:t>
            </a:r>
            <a:r>
              <a:rPr lang="en-US" b="1" dirty="0" err="1" smtClean="0"/>
              <a:t>Toi</a:t>
            </a:r>
            <a:r>
              <a:rPr lang="en-US" b="1" dirty="0" smtClean="0"/>
              <a:t> la </a:t>
            </a:r>
            <a:r>
              <a:rPr lang="en-US" b="1" dirty="0" err="1" smtClean="0"/>
              <a:t>gloire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4495800" cy="5257800"/>
          </a:xfrm>
        </p:spPr>
        <p:txBody>
          <a:bodyPr>
            <a:noAutofit/>
          </a:bodyPr>
          <a:lstStyle/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Toi la </a:t>
            </a:r>
            <a:r>
              <a:rPr lang="fr-FR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gloire,o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Réssuscité</a:t>
            </a:r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                                À Toi la victoire pour l'éternité!                       Brillant de lumière l'ange est descendu            Il roule la pierre du tombeau vaincu.</a:t>
            </a:r>
          </a:p>
          <a:p>
            <a:pPr algn="l"/>
            <a:endParaRPr lang="fr-F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Refrain                                                                    </a:t>
            </a:r>
            <a:r>
              <a:rPr lang="fr-FR" sz="1800" b="1" dirty="0" smtClean="0">
                <a:solidFill>
                  <a:srgbClr val="FF0000"/>
                </a:solidFill>
              </a:rPr>
              <a:t>À toi la gloire, O Ressuscité!                               À toi la victoire pour l'éternité!</a:t>
            </a:r>
          </a:p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Vois le paraître: C'est lui c'est Jésus,             Ton Sauveur ton Maître, !oh! ne doute plus! Sois dans l'allégresse peuple du Seigneur,        Et redis sans cesse que Christ est vainqueur.</a:t>
            </a:r>
          </a:p>
          <a:p>
            <a:pPr algn="l"/>
            <a:endParaRPr lang="fr-F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fr-F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Craindrais-je encore? Il vit à jamais,                Celui que j'adore, le Prince de paix;                       Il est ma victoire mon puissant soutien,               Ma vie et ma gloire; non, je ne crains rien!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123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 Toi la gloire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Toi la gloire </dc:title>
  <dc:creator>user</dc:creator>
  <cp:lastModifiedBy>user</cp:lastModifiedBy>
  <cp:revision>3</cp:revision>
  <dcterms:created xsi:type="dcterms:W3CDTF">2018-06-05T17:21:22Z</dcterms:created>
  <dcterms:modified xsi:type="dcterms:W3CDTF">2018-06-05T17:39:34Z</dcterms:modified>
</cp:coreProperties>
</file>