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B218-1776-4A31-BA49-5A77F2A927C2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7F0F-F044-4C3F-BA5B-214E95B321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시간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5492" y="1752600"/>
            <a:ext cx="6028508" cy="4953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의 시간에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457200"/>
            <a:ext cx="32766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주님의 시간에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133600"/>
            <a:ext cx="4724400" cy="34290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주님의 시간에 그의 뜻 이뤄지기 기다려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하루 하루 살동안 주님 인도하시리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뜻 이룰 때까지 기다려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기다려 그때를 그의 뜻 이뤄지기 기다려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주의 뜻 이뤄질 때 우리들의 모든 것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아름답게 변하리 기다려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주님의 시간에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주님의 시간에</dc:title>
  <dc:creator>user</dc:creator>
  <cp:lastModifiedBy>mary</cp:lastModifiedBy>
  <cp:revision>8</cp:revision>
  <dcterms:created xsi:type="dcterms:W3CDTF">2016-06-25T04:28:21Z</dcterms:created>
  <dcterms:modified xsi:type="dcterms:W3CDTF">2018-05-01T14:43:40Z</dcterms:modified>
</cp:coreProperties>
</file>