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39BB2-D015-4272-B3A9-97FFB6D5B939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9BA5-5171-4344-B369-E67C6BACB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ve Got Peace Like A River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게 강 같은 평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4868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내게 강 같은 평화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096344" cy="6048672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강같은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평화          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강같은 평화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강같은 평화 넘치네 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강같은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평화                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강같은 평화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강같은 평화 넘치네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바다같은 사랑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바다같은 사랑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바다같은 사랑 넘치네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바다같은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사랑 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바다같은 사랑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바다같은 사랑넘치네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샘솟는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기쁨              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샘솟는 기쁨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샘솟는 기쁨 넘치네 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샘솟는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기쁨     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샘솟는 기쁨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샘솟는 기쁨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넘치네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믿음 소망 사랑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믿음 소망 사랑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내게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믿음 소망 사랑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넘치네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내게 강 같은 평화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내게 강 같은 평화</dc:title>
  <dc:creator>mary</dc:creator>
  <cp:lastModifiedBy>mary</cp:lastModifiedBy>
  <cp:revision>8</cp:revision>
  <dcterms:created xsi:type="dcterms:W3CDTF">2018-05-10T21:38:33Z</dcterms:created>
  <dcterms:modified xsi:type="dcterms:W3CDTF">2018-05-12T13:02:12Z</dcterms:modified>
</cp:coreProperties>
</file>