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4" d="100"/>
          <a:sy n="54" d="100"/>
        </p:scale>
        <p:origin x="-2189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33BB-1347-4CCB-8FD2-E023CE7F7AED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79F9D-52F5-4379-A512-650C3C2080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86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죄를 씻기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500041"/>
          </a:xfrm>
        </p:spPr>
        <p:txBody>
          <a:bodyPr anchor="t">
            <a:noAutofit/>
          </a:bodyPr>
          <a:lstStyle/>
          <a:p>
            <a:r>
              <a:rPr lang="ko-KR" altLang="en-US" sz="3600" b="1" dirty="0" smtClean="0"/>
              <a:t>나의 죄를 씻기는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136904" cy="5904656"/>
          </a:xfrm>
        </p:spPr>
        <p:txBody>
          <a:bodyPr>
            <a:noAutofit/>
          </a:bodyPr>
          <a:lstStyle/>
          <a:p>
            <a:pPr marL="457200" indent="-457200" algn="l"/>
            <a:r>
              <a:rPr lang="ko-KR" altLang="en-US" sz="19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죄를 씻기는 예수의 피밖에 없네 다시 성케하기도 예수의 피밖에 없네 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 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rgbClr val="FF0000"/>
                </a:solidFill>
              </a:rPr>
              <a:t>예수의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흘린 피 날 희게 하오니 귀하고 귀하다 예수의 피밖에 없네</a:t>
            </a:r>
            <a:endParaRPr lang="en-US" sz="1900" b="1" dirty="0" smtClean="0"/>
          </a:p>
          <a:p>
            <a:pPr marL="457200" indent="-457200"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ko-KR" alt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정케하기는 예수의 피밖에 없네 사죄하는 증거도 예수의 피밖에 없네 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죄 속하기는 예수의 피밖에 없네 나는 공로 없도다 예수의 피밖에 없네 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평안함과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소망은 예수의 피밖에 없네 나의 의는 이것뿐 예수의 피밖에 없네 </a:t>
            </a:r>
            <a:endParaRPr lang="en-US" altLang="ko-KR" sz="19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900" b="1" dirty="0" smtClean="0">
                <a:solidFill>
                  <a:schemeClr val="tx1"/>
                </a:solidFill>
              </a:rPr>
              <a:t> 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영원토록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내 할 말 예수의 피밖에 없네 나의 찬미 제목은 예수의 피밖에 없네 </a:t>
            </a: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9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죄를 씻기는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죄를 씻기는</dc:title>
  <dc:creator>HEG</dc:creator>
  <cp:lastModifiedBy>mary</cp:lastModifiedBy>
  <cp:revision>15</cp:revision>
  <dcterms:created xsi:type="dcterms:W3CDTF">2015-05-23T10:49:39Z</dcterms:created>
  <dcterms:modified xsi:type="dcterms:W3CDTF">2018-05-05T13:56:49Z</dcterms:modified>
</cp:coreProperties>
</file>