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A3CBB-6FC1-455C-992E-59F0BAF73C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91997-B5EE-415E-B1F9-94B41F9CD4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finer's Fir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572000" y="1447800"/>
            <a:ext cx="4572000" cy="502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688975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나의 마음을 정금과 같이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4648200" cy="49530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마음을 정금과 같이 정결케 하소서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마음을 정금과 같이 하소서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내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영혼에 한 소망 있으니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주님과 같이 거룩하게 하소서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나의 삶을 드리니 거룩하게 하소서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~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주님 나를 받으소서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주님과 같이 나의 삶을 드리니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받으소서 나를 받으소서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마음을 정금과 같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마음을 정금과 같이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마음을 정금과 같이</dc:title>
  <dc:creator>user</dc:creator>
  <cp:lastModifiedBy>mary</cp:lastModifiedBy>
  <cp:revision>8</cp:revision>
  <dcterms:created xsi:type="dcterms:W3CDTF">2016-05-04T14:18:29Z</dcterms:created>
  <dcterms:modified xsi:type="dcterms:W3CDTF">2018-05-02T17:05:44Z</dcterms:modified>
</cp:coreProperties>
</file>