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46" autoAdjust="0"/>
    <p:restoredTop sz="94681" autoAdjust="0"/>
  </p:normalViewPr>
  <p:slideViewPr>
    <p:cSldViewPr showGuides="1">
      <p:cViewPr>
        <p:scale>
          <a:sx n="55" d="100"/>
          <a:sy n="55" d="100"/>
        </p:scale>
        <p:origin x="-2165" y="-31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71CD-B0DE-434A-BE5A-222AF302ED23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03A9-50A3-4464-9547-781B9EB29A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71CD-B0DE-434A-BE5A-222AF302ED23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03A9-50A3-4464-9547-781B9EB29A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71CD-B0DE-434A-BE5A-222AF302ED23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03A9-50A3-4464-9547-781B9EB29A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71CD-B0DE-434A-BE5A-222AF302ED23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03A9-50A3-4464-9547-781B9EB29A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71CD-B0DE-434A-BE5A-222AF302ED23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03A9-50A3-4464-9547-781B9EB29A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71CD-B0DE-434A-BE5A-222AF302ED23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03A9-50A3-4464-9547-781B9EB29A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71CD-B0DE-434A-BE5A-222AF302ED23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03A9-50A3-4464-9547-781B9EB29A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71CD-B0DE-434A-BE5A-222AF302ED23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03A9-50A3-4464-9547-781B9EB29A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71CD-B0DE-434A-BE5A-222AF302ED23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03A9-50A3-4464-9547-781B9EB29A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71CD-B0DE-434A-BE5A-222AF302ED23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03A9-50A3-4464-9547-781B9EB29A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671CD-B0DE-434A-BE5A-222AF302ED23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703A9-50A3-4464-9547-781B9EB29A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671CD-B0DE-434A-BE5A-222AF302ED23}" type="datetimeFigureOut">
              <a:rPr lang="en-US" smtClean="0"/>
              <a:pPr/>
              <a:t>5/1/2018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703A9-50A3-4464-9547-781B9EB29A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EAR OUR PRAISES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거리마다 기쁨으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67000" y="152400"/>
            <a:ext cx="3733800" cy="6096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거리마다 기쁨으로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4800" y="990600"/>
            <a:ext cx="4800600" cy="54863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2000" b="1" dirty="0" smtClean="0"/>
              <a:t>거리마다 기쁨으로  춤을 추게 하시고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주의 백성 기도할  때  이 땅 회복하소서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>
                <a:solidFill>
                  <a:srgbClr val="FF0000"/>
                </a:solidFill>
              </a:rPr>
              <a:t>후렴                                          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                             산 </a:t>
            </a:r>
            <a:r>
              <a:rPr lang="ko-KR" altLang="en-US" sz="2000" b="1" dirty="0" smtClean="0">
                <a:solidFill>
                  <a:srgbClr val="FF0000"/>
                </a:solidFill>
              </a:rPr>
              <a:t>위에서 계곡까지 우리 찬양 울리네</a:t>
            </a:r>
            <a:br>
              <a:rPr lang="ko-KR" altLang="en-US" sz="2000" b="1" dirty="0" smtClean="0">
                <a:solidFill>
                  <a:srgbClr val="FF0000"/>
                </a:solidFill>
              </a:rPr>
            </a:br>
            <a:r>
              <a:rPr lang="ko-KR" altLang="en-US" sz="2000" b="1" dirty="0" smtClean="0">
                <a:solidFill>
                  <a:srgbClr val="FF0000"/>
                </a:solidFill>
              </a:rPr>
              <a:t>하늘에서 열방까지 우리 노래 가득하네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십자가 앞에 행할 때 주의 빛 비추시고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물이 바다 덮음 같이 주 영광 채우소서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r>
              <a:rPr lang="ko-KR" altLang="en-US" sz="2000" b="1" dirty="0" smtClean="0"/>
              <a:t>할렐루야 할렐루야 할렐루야 할렐루야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할렐루야 할렐루야 할렐루야 할렐루야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7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거리마다 기쁨으로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거리마다 기쁨이</dc:title>
  <dc:creator>jungyeo park</dc:creator>
  <cp:lastModifiedBy>mary</cp:lastModifiedBy>
  <cp:revision>16</cp:revision>
  <dcterms:created xsi:type="dcterms:W3CDTF">2016-03-19T04:41:44Z</dcterms:created>
  <dcterms:modified xsi:type="dcterms:W3CDTF">2018-05-01T22:47:56Z</dcterms:modified>
</cp:coreProperties>
</file>