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9555B-6A82-483F-B9E8-605EAB43A776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3229-2A79-4EE4-9ECA-A7E2D4605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9555B-6A82-483F-B9E8-605EAB43A776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3229-2A79-4EE4-9ECA-A7E2D4605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9555B-6A82-483F-B9E8-605EAB43A776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3229-2A79-4EE4-9ECA-A7E2D4605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9555B-6A82-483F-B9E8-605EAB43A776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3229-2A79-4EE4-9ECA-A7E2D4605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9555B-6A82-483F-B9E8-605EAB43A776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3229-2A79-4EE4-9ECA-A7E2D4605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9555B-6A82-483F-B9E8-605EAB43A776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3229-2A79-4EE4-9ECA-A7E2D4605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9555B-6A82-483F-B9E8-605EAB43A776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3229-2A79-4EE4-9ECA-A7E2D4605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9555B-6A82-483F-B9E8-605EAB43A776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3229-2A79-4EE4-9ECA-A7E2D4605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9555B-6A82-483F-B9E8-605EAB43A776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3229-2A79-4EE4-9ECA-A7E2D4605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9555B-6A82-483F-B9E8-605EAB43A776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3229-2A79-4EE4-9ECA-A7E2D4605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9555B-6A82-483F-B9E8-605EAB43A776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23229-2A79-4EE4-9ECA-A7E2D4605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9555B-6A82-483F-B9E8-605EAB43A776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23229-2A79-4EE4-9ECA-A7E2D46050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HEAR OUR PRAISES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願讚美充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88640"/>
            <a:ext cx="2592288" cy="476671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願讚美充滿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764704"/>
            <a:ext cx="1944216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願讚美充滿每個家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願喜樂充滿我心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願萬物都尊崇耶穌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讓我們獻上祈求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從高山上 直到山谷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頌揚讚美獻給祢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從天降下 直到萬民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讓這歌聲傳千里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願主真光照亮黑暗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讓我們屈膝敬拜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願主榮耀充滿全地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讓我們同聲宣揚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/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 哈利路亞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哈利路亞 哈利路亞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願讚美充滿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願讚美充滿</dc:title>
  <dc:creator>mary</dc:creator>
  <cp:lastModifiedBy>mary</cp:lastModifiedBy>
  <cp:revision>8</cp:revision>
  <dcterms:created xsi:type="dcterms:W3CDTF">2018-05-01T16:30:50Z</dcterms:created>
  <dcterms:modified xsi:type="dcterms:W3CDTF">2018-05-01T23:25:29Z</dcterms:modified>
</cp:coreProperties>
</file>