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A759-C1C7-4F21-A161-288EB869B983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F6BB-CC77-49AF-8AEA-0C03D2B62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A759-C1C7-4F21-A161-288EB869B983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F6BB-CC77-49AF-8AEA-0C03D2B62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A759-C1C7-4F21-A161-288EB869B983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F6BB-CC77-49AF-8AEA-0C03D2B62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A759-C1C7-4F21-A161-288EB869B983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F6BB-CC77-49AF-8AEA-0C03D2B62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A759-C1C7-4F21-A161-288EB869B983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F6BB-CC77-49AF-8AEA-0C03D2B62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A759-C1C7-4F21-A161-288EB869B983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F6BB-CC77-49AF-8AEA-0C03D2B62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A759-C1C7-4F21-A161-288EB869B983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F6BB-CC77-49AF-8AEA-0C03D2B62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A759-C1C7-4F21-A161-288EB869B983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F6BB-CC77-49AF-8AEA-0C03D2B62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A759-C1C7-4F21-A161-288EB869B983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F6BB-CC77-49AF-8AEA-0C03D2B62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A759-C1C7-4F21-A161-288EB869B983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F6BB-CC77-49AF-8AEA-0C03D2B62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A759-C1C7-4F21-A161-288EB869B983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F6BB-CC77-49AF-8AEA-0C03D2B624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EA759-C1C7-4F21-A161-288EB869B983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AF6BB-CC77-49AF-8AEA-0C03D2B624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Sing the Mighty Power of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頌讚父神偉大權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1"/>
            <a:ext cx="4032448" cy="504056"/>
          </a:xfrm>
        </p:spPr>
        <p:txBody>
          <a:bodyPr>
            <a:noAutofit/>
          </a:bodyPr>
          <a:lstStyle/>
          <a:p>
            <a:r>
              <a:rPr lang="zh-TW" altLang="en-US" sz="3600" b="1" dirty="0" smtClean="0"/>
              <a:t>頌讚父神偉大權力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3888432" cy="525658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唱述父神偉大權力，興起群山高；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更使海洋遼闊無邊，佈置萬里晴空。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唱述父神智慧安排，太陽管理白天；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明月清輝聽祂命令，群星順服不變。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頌讚上主無限美善，使地出產食糧；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神用話語造出萬物，並宣稱為美好。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你手所造一切奇妙，到處可以尋見；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花草樹木，蔚藍天空，證主大能無邊。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一朵小花一棵小樹，都被裝飾鮮明；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微風吹拂，祥雲飄揚，都聽寶座命令。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萬物既從主得命令，父神必永眷顧；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天父子民無論何去，父神都必保護。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頌讚父神偉大權力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頌讚父神偉大權力</dc:title>
  <dc:creator>mary</dc:creator>
  <cp:lastModifiedBy>mary</cp:lastModifiedBy>
  <cp:revision>5</cp:revision>
  <dcterms:created xsi:type="dcterms:W3CDTF">2018-05-22T00:56:14Z</dcterms:created>
  <dcterms:modified xsi:type="dcterms:W3CDTF">2018-05-22T01:27:19Z</dcterms:modified>
</cp:coreProperties>
</file>