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DD06-8A9B-4BD2-B0AA-3D743F0C933C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614-3382-40CD-B027-C9F92CBA8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DD06-8A9B-4BD2-B0AA-3D743F0C933C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614-3382-40CD-B027-C9F92CBA8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DD06-8A9B-4BD2-B0AA-3D743F0C933C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614-3382-40CD-B027-C9F92CBA8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DD06-8A9B-4BD2-B0AA-3D743F0C933C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614-3382-40CD-B027-C9F92CBA8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DD06-8A9B-4BD2-B0AA-3D743F0C933C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614-3382-40CD-B027-C9F92CBA8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DD06-8A9B-4BD2-B0AA-3D743F0C933C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614-3382-40CD-B027-C9F92CBA8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DD06-8A9B-4BD2-B0AA-3D743F0C933C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614-3382-40CD-B027-C9F92CBA8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DD06-8A9B-4BD2-B0AA-3D743F0C933C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614-3382-40CD-B027-C9F92CBA8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DD06-8A9B-4BD2-B0AA-3D743F0C933C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614-3382-40CD-B027-C9F92CBA8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DD06-8A9B-4BD2-B0AA-3D743F0C933C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614-3382-40CD-B027-C9F92CBA8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DD06-8A9B-4BD2-B0AA-3D743F0C933C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614-3382-40CD-B027-C9F92CBA8E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5DD06-8A9B-4BD2-B0AA-3D743F0C933C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B9614-3382-40CD-B027-C9F92CBA8ED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is is my Father’s worl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這是天父世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260648"/>
            <a:ext cx="2952328" cy="504056"/>
          </a:xfrm>
        </p:spPr>
        <p:txBody>
          <a:bodyPr>
            <a:noAutofit/>
          </a:bodyPr>
          <a:lstStyle/>
          <a:p>
            <a:r>
              <a:rPr lang="zh-TW" altLang="en-US" sz="3600" b="1" dirty="0" smtClean="0"/>
              <a:t>這是天父世界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4104456" cy="525658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這是天父世界：孩童側耳要聽，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宇宙歌唱四圍響應，星辰作樂同聲。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這是天父世界：我心滿有安寧；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樹木花草，蒼天碧海，述說天父全能。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這是天父世界：小鳥展翅飛鳴，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清晨明亮好花美麗，證明天理精深。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這是天父世界：祂愛普及萬千，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風吹花草，將祂表現，天父充滿世間。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這是天父世界：求主叫我不忘，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罪惡雖然好像得勝，天父卻仍掌管。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這是天父世界：我心不必憂傷，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父神是王：天地同唱，歌聲充滿萬方。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這是天父世界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這是天父世界</dc:title>
  <dc:creator>mary</dc:creator>
  <cp:lastModifiedBy>mary</cp:lastModifiedBy>
  <cp:revision>6</cp:revision>
  <dcterms:created xsi:type="dcterms:W3CDTF">2018-05-25T14:06:39Z</dcterms:created>
  <dcterms:modified xsi:type="dcterms:W3CDTF">2018-05-25T15:05:24Z</dcterms:modified>
</cp:coreProperties>
</file>