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2B3A-03F4-4B7B-B137-1DA984A7974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F6E6-4EFC-4E47-85CF-5DC7B91A1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2B3A-03F4-4B7B-B137-1DA984A7974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F6E6-4EFC-4E47-85CF-5DC7B91A1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2B3A-03F4-4B7B-B137-1DA984A7974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F6E6-4EFC-4E47-85CF-5DC7B91A1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2B3A-03F4-4B7B-B137-1DA984A7974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F6E6-4EFC-4E47-85CF-5DC7B91A1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2B3A-03F4-4B7B-B137-1DA984A7974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F6E6-4EFC-4E47-85CF-5DC7B91A1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2B3A-03F4-4B7B-B137-1DA984A7974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F6E6-4EFC-4E47-85CF-5DC7B91A1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2B3A-03F4-4B7B-B137-1DA984A7974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F6E6-4EFC-4E47-85CF-5DC7B91A1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2B3A-03F4-4B7B-B137-1DA984A7974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F6E6-4EFC-4E47-85CF-5DC7B91A1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2B3A-03F4-4B7B-B137-1DA984A7974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F6E6-4EFC-4E47-85CF-5DC7B91A1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2B3A-03F4-4B7B-B137-1DA984A7974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F6E6-4EFC-4E47-85CF-5DC7B91A1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2B3A-03F4-4B7B-B137-1DA984A7974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F6E6-4EFC-4E47-85CF-5DC7B91A1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42B3A-03F4-4B7B-B137-1DA984A7974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0F6E6-4EFC-4E47-85CF-5DC7B91A1E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earer, still nearer, close to Thy heart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727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親近更親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952328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親近更親近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2808312" cy="547260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親近，更親近，親近主心，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親愛救主吸引我更親近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願在主懷中與主相親，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在主慈愛保護中享安寧，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在主慈愛保護中享安寧。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親近，更親近，親近我主，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我一無所有獻給主耶穌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今獻我憂傷痛悔心靈，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求主用寶血將我罪洗淨，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求主用寶血將我罪洗淨。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親近，更親近，終生親近，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直到進入榮耀裡享安息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一直到永遠永無止盡，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親近我救主與主更親近，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親近我救主與主更親近。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親近更親近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親近更親近</dc:title>
  <dc:creator>mary</dc:creator>
  <cp:lastModifiedBy>mary</cp:lastModifiedBy>
  <cp:revision>3</cp:revision>
  <dcterms:created xsi:type="dcterms:W3CDTF">2018-05-19T16:47:35Z</dcterms:created>
  <dcterms:modified xsi:type="dcterms:W3CDTF">2018-05-19T17:20:45Z</dcterms:modified>
</cp:coreProperties>
</file>