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1358-D542-44FB-82C4-459273720A33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A863-4E7E-475B-AC42-6DCB834C7E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1358-D542-44FB-82C4-459273720A33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A863-4E7E-475B-AC42-6DCB834C7E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1358-D542-44FB-82C4-459273720A33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A863-4E7E-475B-AC42-6DCB834C7E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1358-D542-44FB-82C4-459273720A33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A863-4E7E-475B-AC42-6DCB834C7E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1358-D542-44FB-82C4-459273720A33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A863-4E7E-475B-AC42-6DCB834C7E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1358-D542-44FB-82C4-459273720A33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A863-4E7E-475B-AC42-6DCB834C7E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1358-D542-44FB-82C4-459273720A33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A863-4E7E-475B-AC42-6DCB834C7E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1358-D542-44FB-82C4-459273720A33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A863-4E7E-475B-AC42-6DCB834C7E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1358-D542-44FB-82C4-459273720A33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A863-4E7E-475B-AC42-6DCB834C7E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1358-D542-44FB-82C4-459273720A33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A863-4E7E-475B-AC42-6DCB834C7E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1358-D542-44FB-82C4-459273720A33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A863-4E7E-475B-AC42-6DCB834C7E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21358-D542-44FB-82C4-459273720A33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7A863-4E7E-475B-AC42-6DCB834C7EF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HEAR OUR PRAISES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聞け我らの賛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88640"/>
            <a:ext cx="3816424" cy="432047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聞け我らの賛美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340768"/>
            <a:ext cx="4176464" cy="468052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主の家は躍り出さ 喜びが町に               不義は主にひれ伏し 人は変えられる</a:t>
            </a:r>
            <a:endParaRPr lang="en-US" altLang="ja-JP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2000" b="1" smtClean="0">
                <a:solidFill>
                  <a:srgbClr val="FF0000"/>
                </a:solidFill>
              </a:rPr>
              <a:t>山から谷へと 主の歌響け                           全ての国 民 賛美で満たせ </a:t>
            </a:r>
            <a:endParaRPr lang="en-US" altLang="ja-JP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主の 光よ 輝け 暗闇を照らせ                    十字架の 栄光よ 全地に 満ちよ </a:t>
            </a:r>
            <a:endParaRPr lang="en-US" altLang="ja-JP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ハレルヤ ハレルヤ ハレルヤ              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97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聞け我らの賛美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聞け我らの賛美 </dc:title>
  <dc:creator>mary</dc:creator>
  <cp:lastModifiedBy>mary</cp:lastModifiedBy>
  <cp:revision>8</cp:revision>
  <dcterms:created xsi:type="dcterms:W3CDTF">2018-05-01T16:21:05Z</dcterms:created>
  <dcterms:modified xsi:type="dcterms:W3CDTF">2018-05-01T19:24:24Z</dcterms:modified>
</cp:coreProperties>
</file>