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1E2C1-C9FD-4788-B807-6B09222432F2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76F-7053-4AE8-8FB7-78EBC10678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是我的全部世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248472" cy="432048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耶穌是我所有一切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11560" y="908720"/>
            <a:ext cx="55446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/>
              <a:t>耶穌是我所有一切，我喜樂與生命</a:t>
            </a:r>
            <a:r>
              <a:rPr lang="zh-TW" altLang="en-US" sz="1600" b="1" dirty="0" smtClean="0"/>
              <a:t>。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祂</a:t>
            </a:r>
            <a:r>
              <a:rPr lang="zh-TW" altLang="en-US" sz="1600" b="1" dirty="0" smtClean="0"/>
              <a:t>是我每日的氣力，無主那準佇黑暗。</a:t>
            </a:r>
          </a:p>
          <a:p>
            <a:r>
              <a:rPr lang="zh-TW" altLang="en-US" sz="1600" b="1" dirty="0" smtClean="0"/>
              <a:t>我傷心的時祂安慰，無別人親像主耶穌</a:t>
            </a:r>
            <a:r>
              <a:rPr lang="zh-TW" altLang="en-US" sz="1600" b="1" dirty="0" smtClean="0"/>
              <a:t>，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當</a:t>
            </a:r>
            <a:r>
              <a:rPr lang="zh-TW" altLang="en-US" sz="1600" b="1" dirty="0" smtClean="0"/>
              <a:t>我憂傷，祂扶持我，祂是主</a:t>
            </a:r>
            <a:r>
              <a:rPr lang="zh-TW" altLang="en-US" sz="1600" b="1" dirty="0" smtClean="0"/>
              <a:t>。祂</a:t>
            </a:r>
            <a:r>
              <a:rPr lang="zh-TW" altLang="en-US" sz="1600" b="1" dirty="0" smtClean="0"/>
              <a:t>是主，喔祂是我的主。</a:t>
            </a:r>
          </a:p>
          <a:p>
            <a:endParaRPr lang="zh-TW" altLang="en-US" sz="1600" b="1" dirty="0" smtClean="0"/>
          </a:p>
          <a:p>
            <a:endParaRPr lang="en-US" altLang="zh-TW" sz="1600" b="1" dirty="0" smtClean="0"/>
          </a:p>
          <a:p>
            <a:r>
              <a:rPr lang="zh-TW" altLang="en-US" sz="1600" b="1" dirty="0" smtClean="0"/>
              <a:t>耶</a:t>
            </a:r>
            <a:r>
              <a:rPr lang="zh-TW" altLang="en-US" sz="1600" b="1" dirty="0" smtClean="0"/>
              <a:t>穌是我所有一切，我救主我朋友</a:t>
            </a:r>
            <a:r>
              <a:rPr lang="zh-TW" altLang="en-US" sz="1600" b="1" dirty="0" smtClean="0"/>
              <a:t>，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患</a:t>
            </a:r>
            <a:r>
              <a:rPr lang="zh-TW" altLang="en-US" sz="1600" b="1" dirty="0" smtClean="0"/>
              <a:t>難艱苦祂倚近我，祂恩典賜福滿滿。</a:t>
            </a:r>
          </a:p>
          <a:p>
            <a:r>
              <a:rPr lang="zh-TW" altLang="en-US" sz="1600" b="1" dirty="0" smtClean="0"/>
              <a:t>祂賜雨水閣賜太陽，祂賜豐盛五穀收成</a:t>
            </a:r>
            <a:r>
              <a:rPr lang="zh-TW" altLang="en-US" sz="1600" b="1" dirty="0" smtClean="0"/>
              <a:t>。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雨</a:t>
            </a:r>
            <a:r>
              <a:rPr lang="zh-TW" altLang="en-US" sz="1600" b="1" dirty="0" smtClean="0"/>
              <a:t>水太陽，五穀豐收，我朋友。</a:t>
            </a:r>
          </a:p>
          <a:p>
            <a:endParaRPr lang="en-US" altLang="zh-TW" sz="1600" b="1" dirty="0" smtClean="0"/>
          </a:p>
          <a:p>
            <a:endParaRPr lang="en-US" altLang="zh-TW" sz="1600" b="1" dirty="0" smtClean="0"/>
          </a:p>
          <a:p>
            <a:r>
              <a:rPr lang="zh-TW" altLang="en-US" sz="1600" b="1" dirty="0" smtClean="0"/>
              <a:t>耶</a:t>
            </a:r>
            <a:r>
              <a:rPr lang="zh-TW" altLang="en-US" sz="1600" b="1" dirty="0" smtClean="0"/>
              <a:t>穌是我所有一切，我盡心跟隨祂</a:t>
            </a:r>
            <a:r>
              <a:rPr lang="zh-TW" altLang="en-US" sz="1600" b="1" dirty="0" smtClean="0"/>
              <a:t>。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祂</a:t>
            </a:r>
            <a:r>
              <a:rPr lang="zh-TW" altLang="en-US" sz="1600" b="1" dirty="0" smtClean="0"/>
              <a:t>是真實，我在找尋，豈通離開耶</a:t>
            </a:r>
            <a:r>
              <a:rPr lang="zh-TW" altLang="en-US" sz="1600" b="1" dirty="0" smtClean="0"/>
              <a:t>穌</a:t>
            </a:r>
            <a:endParaRPr lang="zh-TW" altLang="en-US" sz="1600" b="1" dirty="0" smtClean="0"/>
          </a:p>
          <a:p>
            <a:r>
              <a:rPr lang="zh-TW" altLang="en-US" sz="1600" b="1" dirty="0" smtClean="0"/>
              <a:t>我知影跟隨主耶穌，祂逐日安慰看顧我</a:t>
            </a:r>
            <a:r>
              <a:rPr lang="zh-TW" altLang="en-US" sz="1600" b="1" dirty="0" smtClean="0"/>
              <a:t>。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無</a:t>
            </a:r>
            <a:r>
              <a:rPr lang="zh-TW" altLang="en-US" sz="1600" b="1" dirty="0" smtClean="0"/>
              <a:t>分暝日跟隨救主，我朋友。</a:t>
            </a:r>
          </a:p>
          <a:p>
            <a:endParaRPr lang="zh-TW" altLang="en-US" sz="1600" b="1" dirty="0" smtClean="0"/>
          </a:p>
          <a:p>
            <a:endParaRPr lang="zh-TW" altLang="en-US" sz="1600" b="1" dirty="0" smtClean="0"/>
          </a:p>
          <a:p>
            <a:r>
              <a:rPr lang="zh-TW" altLang="en-US" sz="1600" b="1" dirty="0" smtClean="0"/>
              <a:t>耶穌是我所有一切，我至好的朋友</a:t>
            </a:r>
            <a:r>
              <a:rPr lang="zh-TW" altLang="en-US" sz="1600" b="1" dirty="0" smtClean="0"/>
              <a:t>，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我</a:t>
            </a:r>
            <a:r>
              <a:rPr lang="zh-TW" altLang="en-US" sz="1600" b="1" dirty="0" smtClean="0"/>
              <a:t>倚靠祂，我信仰祂，到末日來的時。</a:t>
            </a:r>
          </a:p>
          <a:p>
            <a:r>
              <a:rPr lang="zh-TW" altLang="en-US" sz="1600" b="1" dirty="0" smtClean="0"/>
              <a:t>豐盛生命有主耶穌，永遠活命有路尾</a:t>
            </a:r>
            <a:r>
              <a:rPr lang="zh-TW" altLang="en-US" sz="1600" b="1" dirty="0" smtClean="0"/>
              <a:t>，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永</a:t>
            </a:r>
            <a:r>
              <a:rPr lang="zh-TW" altLang="en-US" sz="1600" b="1" dirty="0" smtClean="0"/>
              <a:t>生活命，喜樂平安，祂是</a:t>
            </a:r>
            <a:r>
              <a:rPr lang="zh-TW" altLang="en-US" sz="1600" b="1" dirty="0" smtClean="0"/>
              <a:t>主。耶</a:t>
            </a:r>
            <a:r>
              <a:rPr lang="zh-TW" altLang="en-US" sz="1600" b="1" dirty="0" smtClean="0"/>
              <a:t>穌是我的好朋友，好朋友。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290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耶穌是我所有一切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耶穌是我的全部世界</dc:title>
  <dc:creator>mary</dc:creator>
  <cp:lastModifiedBy>mary</cp:lastModifiedBy>
  <cp:revision>9</cp:revision>
  <dcterms:created xsi:type="dcterms:W3CDTF">2018-05-26T13:39:50Z</dcterms:created>
  <dcterms:modified xsi:type="dcterms:W3CDTF">2018-05-26T16:53:36Z</dcterms:modified>
</cp:coreProperties>
</file>