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5688D-7EA3-4EC4-BBDE-31DAB1B33009}" type="datetimeFigureOut">
              <a:rPr lang="en-US" smtClean="0"/>
              <a:pPr/>
              <a:t>5/29/2018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1F298-D5D8-498B-8905-26626149F0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5688D-7EA3-4EC4-BBDE-31DAB1B33009}" type="datetimeFigureOut">
              <a:rPr lang="en-US" smtClean="0"/>
              <a:pPr/>
              <a:t>5/29/2018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1F298-D5D8-498B-8905-26626149F0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5688D-7EA3-4EC4-BBDE-31DAB1B33009}" type="datetimeFigureOut">
              <a:rPr lang="en-US" smtClean="0"/>
              <a:pPr/>
              <a:t>5/29/2018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1F298-D5D8-498B-8905-26626149F0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5688D-7EA3-4EC4-BBDE-31DAB1B33009}" type="datetimeFigureOut">
              <a:rPr lang="en-US" smtClean="0"/>
              <a:pPr/>
              <a:t>5/29/2018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1F298-D5D8-498B-8905-26626149F0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5688D-7EA3-4EC4-BBDE-31DAB1B33009}" type="datetimeFigureOut">
              <a:rPr lang="en-US" smtClean="0"/>
              <a:pPr/>
              <a:t>5/29/2018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1F298-D5D8-498B-8905-26626149F0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5688D-7EA3-4EC4-BBDE-31DAB1B33009}" type="datetimeFigureOut">
              <a:rPr lang="en-US" smtClean="0"/>
              <a:pPr/>
              <a:t>5/29/2018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1F298-D5D8-498B-8905-26626149F0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5688D-7EA3-4EC4-BBDE-31DAB1B33009}" type="datetimeFigureOut">
              <a:rPr lang="en-US" smtClean="0"/>
              <a:pPr/>
              <a:t>5/29/2018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1F298-D5D8-498B-8905-26626149F0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5688D-7EA3-4EC4-BBDE-31DAB1B33009}" type="datetimeFigureOut">
              <a:rPr lang="en-US" smtClean="0"/>
              <a:pPr/>
              <a:t>5/29/2018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1F298-D5D8-498B-8905-26626149F0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5688D-7EA3-4EC4-BBDE-31DAB1B33009}" type="datetimeFigureOut">
              <a:rPr lang="en-US" smtClean="0"/>
              <a:pPr/>
              <a:t>5/29/2018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1F298-D5D8-498B-8905-26626149F0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5688D-7EA3-4EC4-BBDE-31DAB1B33009}" type="datetimeFigureOut">
              <a:rPr lang="en-US" smtClean="0"/>
              <a:pPr/>
              <a:t>5/29/2018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1F298-D5D8-498B-8905-26626149F0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5688D-7EA3-4EC4-BBDE-31DAB1B33009}" type="datetimeFigureOut">
              <a:rPr lang="en-US" smtClean="0"/>
              <a:pPr/>
              <a:t>5/29/2018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1F298-D5D8-498B-8905-26626149F0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05688D-7EA3-4EC4-BBDE-31DAB1B33009}" type="datetimeFigureOut">
              <a:rPr lang="en-US" smtClean="0"/>
              <a:pPr/>
              <a:t>5/29/2018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E1F298-D5D8-498B-8905-26626149F0C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What a Friend We Have in Jesus1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耶穌恩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91880" y="548680"/>
            <a:ext cx="2304256" cy="432048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耶穌恩友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1340768"/>
            <a:ext cx="3168352" cy="4824536"/>
          </a:xfrm>
        </p:spPr>
        <p:txBody>
          <a:bodyPr>
            <a:normAutofit fontScale="47500" lnSpcReduction="20000"/>
          </a:bodyPr>
          <a:lstStyle/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耶穌是我親愛朋友 擔當我罪與憂愁</a:t>
            </a: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何等權利能將萬事 帶到主恩座前求</a:t>
            </a: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多少平安屢屢失去 多少痛苦白白受</a:t>
            </a: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皆因我們未將萬事 帶到主恩座前求</a:t>
            </a:r>
          </a:p>
          <a:p>
            <a:pPr algn="l"/>
            <a:endParaRPr lang="zh-TW" alt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TW" alt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TW" alt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或遇試煉或遇引誘 或有煩惱壓心頭</a:t>
            </a: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切莫灰心切莫喪膽 快到主恩座前求</a:t>
            </a: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何處得此忠心朋友 分擔一切苦與憂</a:t>
            </a: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耶穌深知我們軟弱 來到主恩座前求</a:t>
            </a:r>
          </a:p>
          <a:p>
            <a:pPr algn="l"/>
            <a:endParaRPr lang="zh-TW" alt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TW" alt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TW" alt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是否勞苦軟弱多愁 掛慮重擔壓肩頭</a:t>
            </a: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主仍是我避難處所 快到主恩座前求</a:t>
            </a: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親或離我有或棄我 來到主恩座前求</a:t>
            </a: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在主懷中必蒙護佑 與主同在永無憂        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181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耶穌恩友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耶穌恩友</dc:title>
  <dc:creator>mary</dc:creator>
  <cp:lastModifiedBy>mary</cp:lastModifiedBy>
  <cp:revision>6</cp:revision>
  <dcterms:created xsi:type="dcterms:W3CDTF">2018-05-29T13:31:21Z</dcterms:created>
  <dcterms:modified xsi:type="dcterms:W3CDTF">2018-05-30T00:48:09Z</dcterms:modified>
</cp:coreProperties>
</file>