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E7CEC-90A5-4569-A7C6-C33B0F0F32CF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266CB-E9B2-483F-BDA2-2757392FAA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be With You Till We Meet Again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-1"/>
            <a:ext cx="9144000" cy="6878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ともにいまし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神ともにいまして　　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96752"/>
            <a:ext cx="4608512" cy="496855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ともにいまして　行く道を守り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の御糧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みかて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もて　力を与えませ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Refrain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ま</a:t>
            </a:r>
            <a:r>
              <a:rPr lang="ja-JP" altLang="en-US" sz="1800" b="1" smtClean="0">
                <a:solidFill>
                  <a:srgbClr val="FF0000"/>
                </a:solidFill>
              </a:rPr>
              <a:t>た会う日まで　また会う日まで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神の守り　汝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800" b="1" smtClean="0">
                <a:solidFill>
                  <a:srgbClr val="FF0000"/>
                </a:solidFill>
              </a:rPr>
              <a:t>な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800" b="1" smtClean="0">
                <a:solidFill>
                  <a:srgbClr val="FF0000"/>
                </a:solidFill>
              </a:rPr>
              <a:t>が身を離れざれ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荒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れ野を行くときも　嵐吹くときも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行く手を示して　絶えず導きませ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門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みかど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に入る日まで　慈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いつく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しみ広き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御翼の蔭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かげ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　絶えず育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はぐく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せ      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神ともにいまして　　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神ともにいまして　　　</dc:title>
  <dc:creator>mary</dc:creator>
  <cp:lastModifiedBy>mary</cp:lastModifiedBy>
  <cp:revision>5</cp:revision>
  <dcterms:created xsi:type="dcterms:W3CDTF">2018-05-27T23:08:04Z</dcterms:created>
  <dcterms:modified xsi:type="dcterms:W3CDTF">2018-05-28T13:35:25Z</dcterms:modified>
</cp:coreProperties>
</file>