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FF6C-9885-48E0-8A2E-CA391A2611C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C65B-0973-4D8C-A0C1-A8A60004F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FF6C-9885-48E0-8A2E-CA391A2611C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C65B-0973-4D8C-A0C1-A8A60004F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FF6C-9885-48E0-8A2E-CA391A2611C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C65B-0973-4D8C-A0C1-A8A60004F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FF6C-9885-48E0-8A2E-CA391A2611C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C65B-0973-4D8C-A0C1-A8A60004F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FF6C-9885-48E0-8A2E-CA391A2611C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C65B-0973-4D8C-A0C1-A8A60004F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FF6C-9885-48E0-8A2E-CA391A2611C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C65B-0973-4D8C-A0C1-A8A60004F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FF6C-9885-48E0-8A2E-CA391A2611C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C65B-0973-4D8C-A0C1-A8A60004F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FF6C-9885-48E0-8A2E-CA391A2611C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C65B-0973-4D8C-A0C1-A8A60004F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FF6C-9885-48E0-8A2E-CA391A2611C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C65B-0973-4D8C-A0C1-A8A60004F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FF6C-9885-48E0-8A2E-CA391A2611C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C65B-0973-4D8C-A0C1-A8A60004F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FF6C-9885-48E0-8A2E-CA391A2611C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BC65B-0973-4D8C-A0C1-A8A60004F5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3FF6C-9885-48E0-8A2E-CA391A2611C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BC65B-0973-4D8C-A0C1-A8A60004F5E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9468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祂帶領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8064" y="188640"/>
            <a:ext cx="2304256" cy="47667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祂帶領我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864" y="1025352"/>
            <a:ext cx="4896544" cy="5572000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祂帶領我，此意何美！ 此言充滿天上安慰！        處處、事事、所是、所作， 都有主手來帶領我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。</a:t>
            </a:r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祂帶領我，祂帶領我， 祂是親手在帶領我；  不分時地，我都隨著， 因祂親手在帶領我。 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有時似墮痛苦深淵， 有時似在快樂伊甸；            或遇平順，或遭風波， 都有主手來帶領我。</a:t>
            </a:r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主阿，願祢緊握我手， 領我一生隨祢而走；  是福是苦由祢定奪， 只要祢手來帶領我。 </a:t>
            </a:r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等我行完今生路程， 靠祢恩典完全得勝；       死河寒波我亦不躲， 因祢至終親手領我。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191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祂帶領我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祂帶領我</dc:title>
  <dc:creator>mary</dc:creator>
  <cp:lastModifiedBy>mary</cp:lastModifiedBy>
  <cp:revision>7</cp:revision>
  <dcterms:created xsi:type="dcterms:W3CDTF">2018-05-28T16:15:15Z</dcterms:created>
  <dcterms:modified xsi:type="dcterms:W3CDTF">2018-05-28T17:07:20Z</dcterms:modified>
</cp:coreProperties>
</file>