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312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7847F-89F0-4868-9AA0-128025FCDF48}" type="datetimeFigureOut">
              <a:rPr lang="en-US" smtClean="0"/>
              <a:pPr/>
              <a:t>5/19/2018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307C7-D904-47CE-91DF-C559496385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照我本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2232248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照我本相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2880320" cy="612068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照我本相，無善可陳，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惟祢流血替我受懲，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並且召我就祢得生，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救主耶穌，我來，我來！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照我本相，來到主前，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我無能力自洗罪愆；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惟靠救主寶血洗淨，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救主耶穌，我來，我來！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照我本相，祢肯收留，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賜我生命赦我愆尤，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祢既應許必定成就，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救主耶穌，我來，我來！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照我本相，蒙主大愛，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除我一切罪孽障礙；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今願歸主永遠屬主，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救主耶穌，我來，我來！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照我本相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照我本相</dc:title>
  <dc:creator>mary</dc:creator>
  <cp:lastModifiedBy>mary</cp:lastModifiedBy>
  <cp:revision>5</cp:revision>
  <dcterms:created xsi:type="dcterms:W3CDTF">2018-05-19T18:15:34Z</dcterms:created>
  <dcterms:modified xsi:type="dcterms:W3CDTF">2018-05-20T03:40:53Z</dcterms:modified>
</cp:coreProperties>
</file>