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92FF-9C34-47E3-904A-EBEB2B18B63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9749-4E87-47AA-8B3D-84F2AA4004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92FF-9C34-47E3-904A-EBEB2B18B63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9749-4E87-47AA-8B3D-84F2AA4004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92FF-9C34-47E3-904A-EBEB2B18B63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9749-4E87-47AA-8B3D-84F2AA4004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92FF-9C34-47E3-904A-EBEB2B18B63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9749-4E87-47AA-8B3D-84F2AA4004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92FF-9C34-47E3-904A-EBEB2B18B63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9749-4E87-47AA-8B3D-84F2AA4004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92FF-9C34-47E3-904A-EBEB2B18B63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9749-4E87-47AA-8B3D-84F2AA4004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92FF-9C34-47E3-904A-EBEB2B18B63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9749-4E87-47AA-8B3D-84F2AA4004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92FF-9C34-47E3-904A-EBEB2B18B63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9749-4E87-47AA-8B3D-84F2AA4004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92FF-9C34-47E3-904A-EBEB2B18B63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9749-4E87-47AA-8B3D-84F2AA4004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92FF-9C34-47E3-904A-EBEB2B18B63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9749-4E87-47AA-8B3D-84F2AA4004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92FF-9C34-47E3-904A-EBEB2B18B63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9749-4E87-47AA-8B3D-84F2AA4004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D92FF-9C34-47E3-904A-EBEB2B18B639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F9749-4E87-47AA-8B3D-84F2AA4004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shed His blood for me.jpg"/>
          <p:cNvPicPr>
            <a:picLocks noChangeAspect="1"/>
          </p:cNvPicPr>
          <p:nvPr userDrawn="1"/>
        </p:nvPicPr>
        <p:blipFill>
          <a:blip r:embed="rId14" cstate="print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求主使我近十架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404664"/>
            <a:ext cx="4176464" cy="548680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 smtClean="0"/>
              <a:t>求主使我近十架</a:t>
            </a:r>
            <a:r>
              <a:rPr lang="ko-KR" altLang="en-US" b="1" dirty="0"/>
              <a:t/>
            </a:r>
            <a:br>
              <a:rPr lang="ko-KR" alt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1700808"/>
            <a:ext cx="6192688" cy="4104456"/>
          </a:xfrm>
        </p:spPr>
        <p:txBody>
          <a:bodyPr numCol="2">
            <a:noAutofit/>
          </a:bodyPr>
          <a:lstStyle/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求主使我近十架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至宝赎罪泉源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由各各他山流下 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白白赐人洗罪</a:t>
            </a:r>
          </a:p>
          <a:p>
            <a:pPr algn="l"/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CN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副歌</a:t>
            </a: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十字架 十字架</a:t>
            </a: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永是我的荣耀</a:t>
            </a: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我众罪都洗清洁</a:t>
            </a: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惟靠耶稣宝血</a:t>
            </a:r>
          </a:p>
          <a:p>
            <a:pPr algn="l"/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来到主十架前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蒙救主的爱怜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祂赐我圣灵亮光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照亮我的心田</a:t>
            </a:r>
          </a:p>
          <a:p>
            <a:pPr algn="l"/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CN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儆醒等候十架前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盼望信心加增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直到走完世路程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天家永享安稳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105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求主使我近十架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求主使我近十架 </dc:title>
  <dc:creator>mary</dc:creator>
  <cp:lastModifiedBy>mary</cp:lastModifiedBy>
  <cp:revision>9</cp:revision>
  <dcterms:created xsi:type="dcterms:W3CDTF">2022-05-16T18:59:45Z</dcterms:created>
  <dcterms:modified xsi:type="dcterms:W3CDTF">2022-05-17T21:42:31Z</dcterms:modified>
</cp:coreProperties>
</file>