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68E8-4054-43D9-8D69-C8112D8F4131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3622-7F23-4508-BACB-D35BF2CC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68E8-4054-43D9-8D69-C8112D8F4131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3622-7F23-4508-BACB-D35BF2CC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68E8-4054-43D9-8D69-C8112D8F4131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3622-7F23-4508-BACB-D35BF2CC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68E8-4054-43D9-8D69-C8112D8F4131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3622-7F23-4508-BACB-D35BF2CC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68E8-4054-43D9-8D69-C8112D8F4131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3622-7F23-4508-BACB-D35BF2CC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68E8-4054-43D9-8D69-C8112D8F4131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3622-7F23-4508-BACB-D35BF2CC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68E8-4054-43D9-8D69-C8112D8F4131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3622-7F23-4508-BACB-D35BF2CC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68E8-4054-43D9-8D69-C8112D8F4131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3622-7F23-4508-BACB-D35BF2CC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68E8-4054-43D9-8D69-C8112D8F4131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3622-7F23-4508-BACB-D35BF2CC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68E8-4054-43D9-8D69-C8112D8F4131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3622-7F23-4508-BACB-D35BF2CC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768E8-4054-43D9-8D69-C8112D8F4131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3622-7F23-4508-BACB-D35BF2CC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68E8-4054-43D9-8D69-C8112D8F4131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3622-7F23-4508-BACB-D35BF2CC22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ngels fro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15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榮耀天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260649"/>
            <a:ext cx="2448272" cy="432048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榮耀天軍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4248472" cy="5184576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榮耀天軍在聖天庭，常頌主創世異能；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今日展翅飛向大地，傳揚救世主降生。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齊來敬拜，齊來敬拜，敬拜基督新生王。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野外牧人看守羊群，燦爛星光寒夜深；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聖嬰降生榮光普照，神人同居當歡欣。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齊來敬拜，齊來敬拜，敬拜基督新生王。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東方博士不再凝想，仰看奇星發光芒；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今日得見萬民所望，迅速起身去尋訪。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齊來敬拜，齊來敬拜，敬拜基督新生王。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忠誠聖徒滿懷敬畏，儆醒等候主顯現；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至聖救主忽然臨到，榮光充滿主聖殿。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齊來敬拜，齊來敬拜，敬拜基督新生王。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榮耀天軍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榮耀天軍</dc:title>
  <dc:creator>mary</dc:creator>
  <cp:lastModifiedBy>mary</cp:lastModifiedBy>
  <cp:revision>3</cp:revision>
  <dcterms:created xsi:type="dcterms:W3CDTF">2018-05-22T12:09:49Z</dcterms:created>
  <dcterms:modified xsi:type="dcterms:W3CDTF">2018-05-22T15:35:54Z</dcterms:modified>
</cp:coreProperties>
</file>