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33684-B3F4-430D-B2A6-8B912528BA1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F6F4-11E2-40EC-9D37-6401722AE9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寧願有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332656"/>
            <a:ext cx="3240360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我寧願有耶穌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5904656" cy="3672408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我寧願有耶穌，勝於金錢，我寧屬耶穌，勝過財富無邊；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我寧願有耶穌，勝於地土，願主釘痕手，引導我前途。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勝過做君王，雖統治萬方，卻仍受罪惡捆綁；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我寧願有耶穌，勝於世上榮華、富貴、聲望。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我寧願有耶穌，勝於稱揚，我寧忠於主，滿足主的心腸；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我寧願有耶穌，勝於美名，願對主忠誠，宣揚主聖名。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我寧願有耶穌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我寧願有耶穌</dc:title>
  <dc:creator>mary</dc:creator>
  <cp:lastModifiedBy>mary</cp:lastModifiedBy>
  <cp:revision>3</cp:revision>
  <dcterms:created xsi:type="dcterms:W3CDTF">2018-05-30T16:44:41Z</dcterms:created>
  <dcterms:modified xsi:type="dcterms:W3CDTF">2018-05-30T17:37:30Z</dcterms:modified>
</cp:coreProperties>
</file>