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79AF0-0156-4D5C-9B84-88DBB6EB0F00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034CD-EC28-4738-AF7E-77BD4F2C39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faith looks up to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以信心仰望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我以信心仰望你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328592" cy="576064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我以信心仰望，祢在十字架上，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我的耶穌！求祢聽我禱告！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將我罪過寬饒，使我從今到老永屬救主！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主賜能力恩惠，在我軟弱心內，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熱情鼓舞；祢既為我流血，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我要愛祢深切，真摯長久，純潔如火如荼</a:t>
            </a:r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我今行走世路，四圍痛苦密佈，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求祢引領；擦乾我的眼淚，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保守我不懊悔，拯救我不犯罪貽羞祢名。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人生短夢一過，死河要起寒波，將我淹沒，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那時求主恩惠，除我疑惑驚畏，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帶我平安而歸永遠快樂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！               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我以信心仰望你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我以信心仰望你</dc:title>
  <dc:creator>mary</dc:creator>
  <cp:lastModifiedBy>mary</cp:lastModifiedBy>
  <cp:revision>4</cp:revision>
  <dcterms:created xsi:type="dcterms:W3CDTF">2018-05-31T14:27:44Z</dcterms:created>
  <dcterms:modified xsi:type="dcterms:W3CDTF">2018-05-31T20:59:05Z</dcterms:modified>
</cp:coreProperties>
</file>