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62" d="100"/>
          <a:sy n="62" d="100"/>
        </p:scale>
        <p:origin x="-1973" y="-17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DDF0F-4CC1-4583-B537-8C845AA8885B}" type="datetimeFigureOut">
              <a:rPr lang="en-US" smtClean="0"/>
              <a:t>5/5/2018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8A958-6907-4E0A-B826-B5BE4290E7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DDF0F-4CC1-4583-B537-8C845AA8885B}" type="datetimeFigureOut">
              <a:rPr lang="en-US" smtClean="0"/>
              <a:t>5/5/2018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8A958-6907-4E0A-B826-B5BE4290E7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DDF0F-4CC1-4583-B537-8C845AA8885B}" type="datetimeFigureOut">
              <a:rPr lang="en-US" smtClean="0"/>
              <a:t>5/5/2018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8A958-6907-4E0A-B826-B5BE4290E7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DDF0F-4CC1-4583-B537-8C845AA8885B}" type="datetimeFigureOut">
              <a:rPr lang="en-US" smtClean="0"/>
              <a:t>5/5/2018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8A958-6907-4E0A-B826-B5BE4290E7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DDF0F-4CC1-4583-B537-8C845AA8885B}" type="datetimeFigureOut">
              <a:rPr lang="en-US" smtClean="0"/>
              <a:t>5/5/2018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8A958-6907-4E0A-B826-B5BE4290E7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DDF0F-4CC1-4583-B537-8C845AA8885B}" type="datetimeFigureOut">
              <a:rPr lang="en-US" smtClean="0"/>
              <a:t>5/5/2018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8A958-6907-4E0A-B826-B5BE4290E7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DDF0F-4CC1-4583-B537-8C845AA8885B}" type="datetimeFigureOut">
              <a:rPr lang="en-US" smtClean="0"/>
              <a:t>5/5/2018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8A958-6907-4E0A-B826-B5BE4290E7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DDF0F-4CC1-4583-B537-8C845AA8885B}" type="datetimeFigureOut">
              <a:rPr lang="en-US" smtClean="0"/>
              <a:t>5/5/2018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8A958-6907-4E0A-B826-B5BE4290E7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DDF0F-4CC1-4583-B537-8C845AA8885B}" type="datetimeFigureOut">
              <a:rPr lang="en-US" smtClean="0"/>
              <a:t>5/5/2018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8A958-6907-4E0A-B826-B5BE4290E7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DDF0F-4CC1-4583-B537-8C845AA8885B}" type="datetimeFigureOut">
              <a:rPr lang="en-US" smtClean="0"/>
              <a:t>5/5/2018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8A958-6907-4E0A-B826-B5BE4290E7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DDF0F-4CC1-4583-B537-8C845AA8885B}" type="datetimeFigureOut">
              <a:rPr lang="en-US" smtClean="0"/>
              <a:t>5/5/2018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8A958-6907-4E0A-B826-B5BE4290E7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DDDF0F-4CC1-4583-B537-8C845AA8885B}" type="datetimeFigureOut">
              <a:rPr lang="en-US" smtClean="0"/>
              <a:t>5/5/2018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D8A958-6907-4E0A-B826-B5BE4290E71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Nothing But the Blood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惟 靠 主 耶 穌 的 寶 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404664"/>
            <a:ext cx="4248472" cy="476671"/>
          </a:xfrm>
        </p:spPr>
        <p:txBody>
          <a:bodyPr>
            <a:normAutofit fontScale="90000"/>
          </a:bodyPr>
          <a:lstStyle/>
          <a:p>
            <a:r>
              <a:rPr lang="en-US" altLang="zh-TW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DFPBiaoKaiShu-B5-AZ" pitchFamily="66" charset="-120"/>
                <a:ea typeface="DFPBiaoKaiShu-B5-AZ" pitchFamily="66" charset="-120"/>
              </a:rPr>
              <a:t/>
            </a:r>
            <a:br>
              <a:rPr lang="en-US" altLang="zh-TW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DFPBiaoKaiShu-B5-AZ" pitchFamily="66" charset="-120"/>
                <a:ea typeface="DFPBiaoKaiShu-B5-AZ" pitchFamily="66" charset="-120"/>
              </a:rPr>
            </a:br>
            <a:r>
              <a:rPr lang="zh-TW" alt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DFPBiaoKaiShu-B5-AZ" pitchFamily="66" charset="-120"/>
                <a:ea typeface="DFPBiaoKaiShu-B5-AZ" pitchFamily="66" charset="-120"/>
              </a:rPr>
              <a:t>惟 靠 主 耶 穌 的 寶 血</a:t>
            </a:r>
            <a:r>
              <a:rPr lang="en-US" altLang="zh-TW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DFPBiaoKaiShu-B5-AZ" pitchFamily="66" charset="-120"/>
                <a:ea typeface="DFPBiaoKaiShu-B5-AZ" pitchFamily="66" charset="-120"/>
              </a:rPr>
              <a:t/>
            </a:r>
            <a:br>
              <a:rPr lang="en-US" altLang="zh-TW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DFPBiaoKaiShu-B5-AZ" pitchFamily="66" charset="-120"/>
                <a:ea typeface="DFPBiaoKaiShu-B5-AZ" pitchFamily="66" charset="-120"/>
              </a:rPr>
            </a:b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196752"/>
            <a:ext cx="4680520" cy="5112568"/>
          </a:xfrm>
        </p:spPr>
        <p:txBody>
          <a:bodyPr>
            <a:normAutofit lnSpcReduction="10000"/>
          </a:bodyPr>
          <a:lstStyle/>
          <a:p>
            <a:pPr marL="742950" indent="-742950" algn="l">
              <a:spcBef>
                <a:spcPts val="200"/>
              </a:spcBef>
            </a:pPr>
            <a:r>
              <a:rPr lang="zh-TW" altLang="en-US" sz="1800" b="1" dirty="0" smtClean="0">
                <a:solidFill>
                  <a:schemeClr val="tx1"/>
                </a:solidFill>
                <a:latin typeface="DFPBiaoKaiShu-B5-AZ" pitchFamily="66" charset="-120"/>
                <a:ea typeface="DFPBiaoKaiShu-B5-AZ" pitchFamily="66" charset="-120"/>
              </a:rPr>
              <a:t>我 罪 怎 能 得 洗 淨</a:t>
            </a:r>
            <a:r>
              <a:rPr lang="en-US" altLang="zh-TW" sz="1800" b="1" dirty="0" smtClean="0">
                <a:solidFill>
                  <a:schemeClr val="tx1"/>
                </a:solidFill>
                <a:latin typeface="DFPBiaoKaiShu-B5-AZ" pitchFamily="66" charset="-120"/>
                <a:ea typeface="DFPBiaoKaiShu-B5-AZ" pitchFamily="66" charset="-120"/>
              </a:rPr>
              <a:t>  </a:t>
            </a:r>
            <a:r>
              <a:rPr lang="zh-TW" altLang="en-US" sz="1800" b="1" dirty="0" smtClean="0">
                <a:solidFill>
                  <a:schemeClr val="tx1"/>
                </a:solidFill>
                <a:latin typeface="DFPBiaoKaiShu-B5-AZ" pitchFamily="66" charset="-120"/>
                <a:ea typeface="DFPBiaoKaiShu-B5-AZ" pitchFamily="66" charset="-120"/>
              </a:rPr>
              <a:t>惟 靠 主 耶 穌 的 寶 血</a:t>
            </a:r>
            <a:endParaRPr lang="en-US" altLang="zh-TW" sz="1800" b="1" dirty="0" smtClean="0">
              <a:solidFill>
                <a:schemeClr val="tx1"/>
              </a:solidFill>
              <a:latin typeface="DFPBiaoKaiShu-B5-AZ" pitchFamily="66" charset="-120"/>
              <a:ea typeface="DFPBiaoKaiShu-B5-AZ" pitchFamily="66" charset="-120"/>
            </a:endParaRPr>
          </a:p>
          <a:p>
            <a:pPr algn="l">
              <a:spcBef>
                <a:spcPts val="200"/>
              </a:spcBef>
            </a:pPr>
            <a:r>
              <a:rPr lang="zh-TW" altLang="en-US" sz="1800" b="1" dirty="0" smtClean="0">
                <a:solidFill>
                  <a:schemeClr val="tx1"/>
                </a:solidFill>
                <a:latin typeface="DFPBiaoKaiShu-B5-AZ" pitchFamily="66" charset="-120"/>
                <a:ea typeface="DFPBiaoKaiShu-B5-AZ" pitchFamily="66" charset="-120"/>
              </a:rPr>
              <a:t>我 心 怎 能 得 完 全 </a:t>
            </a:r>
            <a:r>
              <a:rPr lang="en-US" altLang="zh-TW" sz="1800" b="1" dirty="0" smtClean="0">
                <a:solidFill>
                  <a:schemeClr val="tx1"/>
                </a:solidFill>
                <a:latin typeface="DFPBiaoKaiShu-B5-AZ" pitchFamily="66" charset="-120"/>
                <a:ea typeface="DFPBiaoKaiShu-B5-AZ" pitchFamily="66" charset="-120"/>
              </a:rPr>
              <a:t> </a:t>
            </a:r>
            <a:r>
              <a:rPr lang="zh-TW" altLang="en-US" sz="1800" b="1" dirty="0" smtClean="0">
                <a:solidFill>
                  <a:schemeClr val="tx1"/>
                </a:solidFill>
                <a:latin typeface="DFPBiaoKaiShu-B5-AZ" pitchFamily="66" charset="-120"/>
                <a:ea typeface="DFPBiaoKaiShu-B5-AZ" pitchFamily="66" charset="-120"/>
              </a:rPr>
              <a:t>惟 靠 主 耶 穌 的 寶 血</a:t>
            </a:r>
            <a:endParaRPr lang="en-US" altLang="zh-TW" sz="1800" b="1" dirty="0" smtClean="0">
              <a:solidFill>
                <a:schemeClr val="tx1"/>
              </a:solidFill>
              <a:latin typeface="DFPBiaoKaiShu-B5-AZ" pitchFamily="66" charset="-120"/>
              <a:ea typeface="DFPBiaoKaiShu-B5-AZ" pitchFamily="66" charset="-120"/>
            </a:endParaRPr>
          </a:p>
          <a:p>
            <a:pPr algn="l">
              <a:spcBef>
                <a:spcPts val="200"/>
              </a:spcBef>
            </a:pPr>
            <a:endParaRPr lang="en-US" altLang="zh-TW" sz="1800" dirty="0" smtClean="0">
              <a:solidFill>
                <a:schemeClr val="tx1"/>
              </a:solidFill>
              <a:latin typeface="DFPBiaoKaiShu-B5-AZ" pitchFamily="66" charset="-120"/>
              <a:ea typeface="DFPBiaoKaiShu-B5-AZ" pitchFamily="66" charset="-120"/>
            </a:endParaRPr>
          </a:p>
          <a:p>
            <a:pPr algn="l">
              <a:spcBef>
                <a:spcPts val="200"/>
              </a:spcBef>
            </a:pPr>
            <a:endParaRPr lang="en-US" altLang="zh-TW" sz="1800" dirty="0">
              <a:solidFill>
                <a:schemeClr val="tx1"/>
              </a:solidFill>
              <a:latin typeface="DFPBiaoKaiShu-B5-AZ" pitchFamily="66" charset="-120"/>
              <a:ea typeface="DFPBiaoKaiShu-B5-AZ" pitchFamily="66" charset="-120"/>
            </a:endParaRPr>
          </a:p>
          <a:p>
            <a:pPr algn="l">
              <a:spcBef>
                <a:spcPts val="200"/>
              </a:spcBef>
            </a:pPr>
            <a:r>
              <a:rPr lang="en-US" sz="1800" b="1" dirty="0" smtClean="0">
                <a:solidFill>
                  <a:srgbClr val="FF0000"/>
                </a:solidFill>
              </a:rPr>
              <a:t>Refrain</a:t>
            </a:r>
            <a:endParaRPr lang="en-US" altLang="zh-TW" sz="1800" dirty="0" smtClean="0">
              <a:solidFill>
                <a:schemeClr val="tx1"/>
              </a:solidFill>
              <a:latin typeface="DFPBiaoKaiShu-B5-AZ" pitchFamily="66" charset="-120"/>
              <a:ea typeface="DFPBiaoKaiShu-B5-AZ" pitchFamily="66" charset="-120"/>
            </a:endParaRPr>
          </a:p>
          <a:p>
            <a:pPr algn="l">
              <a:spcBef>
                <a:spcPts val="200"/>
              </a:spcBef>
            </a:pPr>
            <a:r>
              <a:rPr lang="zh-TW" altLang="en-US" sz="1800" b="1" dirty="0" smtClean="0">
                <a:solidFill>
                  <a:srgbClr val="FF0000"/>
                </a:solidFill>
                <a:latin typeface="DFPBiaoKaiShu-B5-AZ" pitchFamily="66" charset="-120"/>
                <a:ea typeface="DFPBiaoKaiShu-B5-AZ" pitchFamily="66" charset="-120"/>
              </a:rPr>
              <a:t>主 寶 血 當 頌 揚  洗 我 罪 免 死 亡</a:t>
            </a:r>
            <a:endParaRPr lang="en-US" altLang="zh-TW" sz="1800" b="1" dirty="0" smtClean="0">
              <a:solidFill>
                <a:srgbClr val="FF0000"/>
              </a:solidFill>
              <a:latin typeface="DFPBiaoKaiShu-B5-AZ" pitchFamily="66" charset="-120"/>
              <a:ea typeface="DFPBiaoKaiShu-B5-AZ" pitchFamily="66" charset="-120"/>
            </a:endParaRPr>
          </a:p>
          <a:p>
            <a:pPr algn="l">
              <a:spcBef>
                <a:spcPts val="200"/>
              </a:spcBef>
            </a:pPr>
            <a:r>
              <a:rPr lang="zh-TW" altLang="en-US" sz="1800" b="1" dirty="0" smtClean="0">
                <a:solidFill>
                  <a:srgbClr val="FF0000"/>
                </a:solidFill>
                <a:latin typeface="DFPBiaoKaiShu-B5-AZ" pitchFamily="66" charset="-120"/>
                <a:ea typeface="DFPBiaoKaiShu-B5-AZ" pitchFamily="66" charset="-120"/>
              </a:rPr>
              <a:t>此 活 泉 世 無 雙  為 有主 耶 穌 的 寶 血</a:t>
            </a:r>
            <a:endParaRPr lang="en-US" altLang="zh-TW" sz="1800" b="1" dirty="0" smtClean="0">
              <a:solidFill>
                <a:srgbClr val="FF0000"/>
              </a:solidFill>
              <a:latin typeface="DFPBiaoKaiShu-B5-AZ" pitchFamily="66" charset="-120"/>
              <a:ea typeface="DFPBiaoKaiShu-B5-AZ" pitchFamily="66" charset="-120"/>
            </a:endParaRPr>
          </a:p>
          <a:p>
            <a:pPr algn="l">
              <a:spcBef>
                <a:spcPts val="200"/>
              </a:spcBef>
            </a:pPr>
            <a:endParaRPr lang="en-US" altLang="zh-TW" sz="1800" dirty="0">
              <a:solidFill>
                <a:schemeClr val="tx1"/>
              </a:solidFill>
              <a:latin typeface="DFPBiaoKaiShu-B5-AZ" pitchFamily="66" charset="-120"/>
              <a:ea typeface="DFPBiaoKaiShu-B5-AZ" pitchFamily="66" charset="-120"/>
            </a:endParaRPr>
          </a:p>
          <a:p>
            <a:pPr algn="l">
              <a:spcBef>
                <a:spcPts val="200"/>
              </a:spcBef>
            </a:pPr>
            <a:endParaRPr lang="en-US" altLang="zh-TW" sz="1600" dirty="0" smtClean="0">
              <a:solidFill>
                <a:schemeClr val="tx1"/>
              </a:solidFill>
              <a:latin typeface="DFPBiaoKaiShu-B5-AZ" pitchFamily="66" charset="-120"/>
              <a:ea typeface="DFPBiaoKaiShu-B5-AZ" pitchFamily="66" charset="-120"/>
            </a:endParaRPr>
          </a:p>
          <a:p>
            <a:pPr algn="l">
              <a:spcBef>
                <a:spcPts val="200"/>
              </a:spcBef>
            </a:pPr>
            <a:r>
              <a:rPr lang="zh-TW" altLang="en-US" sz="1600" b="1" dirty="0" smtClean="0">
                <a:solidFill>
                  <a:schemeClr val="tx1"/>
                </a:solidFill>
                <a:latin typeface="DFPBiaoKaiShu-B5-AZ" pitchFamily="66" charset="-120"/>
                <a:ea typeface="DFPBiaoKaiShu-B5-AZ" pitchFamily="66" charset="-120"/>
              </a:rPr>
              <a:t>我 的 刑 罰 怎 得 除</a:t>
            </a:r>
            <a:r>
              <a:rPr lang="en-US" altLang="zh-TW" sz="1600" b="1" dirty="0" smtClean="0">
                <a:solidFill>
                  <a:schemeClr val="tx1"/>
                </a:solidFill>
                <a:latin typeface="DFPBiaoKaiShu-B5-AZ" pitchFamily="66" charset="-120"/>
                <a:ea typeface="DFPBiaoKaiShu-B5-AZ" pitchFamily="66" charset="-120"/>
              </a:rPr>
              <a:t>  </a:t>
            </a:r>
            <a:r>
              <a:rPr lang="zh-TW" altLang="en-US" sz="1600" b="1" dirty="0" smtClean="0">
                <a:solidFill>
                  <a:schemeClr val="tx1"/>
                </a:solidFill>
                <a:latin typeface="DFPBiaoKaiShu-B5-AZ" pitchFamily="66" charset="-120"/>
                <a:ea typeface="DFPBiaoKaiShu-B5-AZ" pitchFamily="66" charset="-120"/>
              </a:rPr>
              <a:t>惟 靠 主 耶 穌 的 寶 血 </a:t>
            </a:r>
            <a:endParaRPr lang="en-US" altLang="zh-TW" sz="1600" b="1" dirty="0" smtClean="0">
              <a:solidFill>
                <a:schemeClr val="tx1"/>
              </a:solidFill>
              <a:latin typeface="DFPBiaoKaiShu-B5-AZ" pitchFamily="66" charset="-120"/>
              <a:ea typeface="DFPBiaoKaiShu-B5-AZ" pitchFamily="66" charset="-120"/>
            </a:endParaRPr>
          </a:p>
          <a:p>
            <a:pPr algn="l">
              <a:spcBef>
                <a:spcPts val="200"/>
              </a:spcBef>
            </a:pPr>
            <a:r>
              <a:rPr lang="zh-TW" altLang="en-US" sz="1600" b="1" dirty="0" smtClean="0">
                <a:solidFill>
                  <a:schemeClr val="tx1"/>
                </a:solidFill>
                <a:latin typeface="DFPBiaoKaiShu-B5-AZ" pitchFamily="66" charset="-120"/>
                <a:ea typeface="DFPBiaoKaiShu-B5-AZ" pitchFamily="66" charset="-120"/>
              </a:rPr>
              <a:t>得 救 是 否 靠 得 住  惟 靠 主 耶 穌 的 寶 血</a:t>
            </a:r>
            <a:endParaRPr lang="en-US" altLang="zh-TW" sz="2800" b="1" dirty="0" smtClean="0">
              <a:solidFill>
                <a:schemeClr val="tx1"/>
              </a:solidFill>
              <a:latin typeface="DFPBiaoKaiShu-B5-AZ" pitchFamily="66" charset="-120"/>
              <a:ea typeface="DFPBiaoKaiShu-B5-AZ" pitchFamily="66" charset="-120"/>
            </a:endParaRPr>
          </a:p>
          <a:p>
            <a:pPr algn="l">
              <a:spcBef>
                <a:spcPts val="200"/>
              </a:spcBef>
            </a:pPr>
            <a:endParaRPr lang="zh-TW" altLang="en-US" sz="1800" b="1" dirty="0" smtClean="0">
              <a:solidFill>
                <a:schemeClr val="tx1"/>
              </a:solidFill>
              <a:latin typeface="DFPBiaoKaiShu-B5-AZ" pitchFamily="66" charset="-120"/>
              <a:ea typeface="DFPBiaoKaiShu-B5-AZ" pitchFamily="66" charset="-120"/>
            </a:endParaRPr>
          </a:p>
          <a:p>
            <a:pPr algn="l">
              <a:spcBef>
                <a:spcPts val="200"/>
              </a:spcBef>
            </a:pPr>
            <a:endParaRPr lang="en-US" altLang="zh-TW" sz="1800" b="1" dirty="0" smtClean="0">
              <a:solidFill>
                <a:schemeClr val="tx1"/>
              </a:solidFill>
              <a:latin typeface="DFPBiaoKaiShu-B5-AZ" pitchFamily="66" charset="-120"/>
              <a:ea typeface="DFPBiaoKaiShu-B5-AZ" pitchFamily="66" charset="-120"/>
            </a:endParaRPr>
          </a:p>
          <a:p>
            <a:pPr algn="l">
              <a:spcBef>
                <a:spcPts val="200"/>
              </a:spcBef>
            </a:pPr>
            <a:r>
              <a:rPr lang="zh-TW" altLang="en-US" sz="1800" b="1" dirty="0" smtClean="0">
                <a:solidFill>
                  <a:schemeClr val="tx1"/>
                </a:solidFill>
                <a:latin typeface="DFPBiaoKaiShu-B5-AZ" pitchFamily="66" charset="-120"/>
                <a:ea typeface="DFPBiaoKaiShu-B5-AZ" pitchFamily="66" charset="-120"/>
              </a:rPr>
              <a:t>我 無 功 勞 補 罪 過  惟 靠 主 耶 穌 的 寶 血</a:t>
            </a:r>
            <a:endParaRPr lang="en-US" altLang="zh-TW" sz="1800" b="1" dirty="0" smtClean="0">
              <a:solidFill>
                <a:schemeClr val="tx1"/>
              </a:solidFill>
              <a:latin typeface="DFPBiaoKaiShu-B5-AZ" pitchFamily="66" charset="-120"/>
              <a:ea typeface="DFPBiaoKaiShu-B5-AZ" pitchFamily="66" charset="-120"/>
            </a:endParaRPr>
          </a:p>
          <a:p>
            <a:pPr algn="l">
              <a:spcBef>
                <a:spcPts val="200"/>
              </a:spcBef>
            </a:pPr>
            <a:r>
              <a:rPr lang="zh-TW" altLang="en-US" sz="1800" b="1" dirty="0" smtClean="0">
                <a:solidFill>
                  <a:schemeClr val="tx1"/>
                </a:solidFill>
                <a:latin typeface="DFPBiaoKaiShu-B5-AZ" pitchFamily="66" charset="-120"/>
                <a:ea typeface="DFPBiaoKaiShu-B5-AZ" pitchFamily="66" charset="-120"/>
              </a:rPr>
              <a:t>一 生 言 語 都 有 錯  惟 靠 主 耶 穌 的 寶 血</a:t>
            </a:r>
            <a:endParaRPr lang="en-US" altLang="zh-TW" sz="2800" b="1" dirty="0" smtClean="0">
              <a:solidFill>
                <a:schemeClr val="tx1"/>
              </a:solidFill>
              <a:latin typeface="DFPBiaoKaiShu-B5-AZ" pitchFamily="66" charset="-120"/>
              <a:ea typeface="DFPBiaoKaiShu-B5-AZ" pitchFamily="66" charset="-120"/>
            </a:endParaRPr>
          </a:p>
          <a:p>
            <a:pPr algn="l">
              <a:spcBef>
                <a:spcPts val="200"/>
              </a:spcBef>
            </a:pPr>
            <a:endParaRPr lang="en-US" altLang="zh-TW" sz="1800" b="1" dirty="0" smtClean="0">
              <a:solidFill>
                <a:schemeClr val="tx1"/>
              </a:solidFill>
              <a:latin typeface="DFPBiaoKaiShu-B5-AZ" pitchFamily="66" charset="-120"/>
              <a:ea typeface="DFPBiaoKaiShu-B5-AZ" pitchFamily="66" charset="-120"/>
            </a:endParaRPr>
          </a:p>
          <a:p>
            <a:pPr algn="l">
              <a:spcBef>
                <a:spcPts val="200"/>
              </a:spcBef>
            </a:pPr>
            <a:endParaRPr lang="en-US" altLang="zh-TW" sz="1600" b="1" dirty="0" smtClean="0">
              <a:solidFill>
                <a:schemeClr val="tx1"/>
              </a:solidFill>
              <a:latin typeface="DFPBiaoKaiShu-B5-AZ" pitchFamily="66" charset="-120"/>
              <a:ea typeface="DFPBiaoKaiShu-B5-AZ" pitchFamily="66" charset="-120"/>
            </a:endParaRPr>
          </a:p>
          <a:p>
            <a:pPr algn="l">
              <a:spcBef>
                <a:spcPts val="200"/>
              </a:spcBef>
            </a:pPr>
            <a:r>
              <a:rPr lang="zh-TW" altLang="en-US" sz="1600" b="1" dirty="0" smtClean="0">
                <a:solidFill>
                  <a:schemeClr val="tx1"/>
                </a:solidFill>
                <a:latin typeface="DFPBiaoKaiShu-B5-AZ" pitchFamily="66" charset="-120"/>
                <a:ea typeface="DFPBiaoKaiShu-B5-AZ" pitchFamily="66" charset="-120"/>
              </a:rPr>
              <a:t>靠 主 寶 血 享 平 安  惟 靠 主 耶 穌 的 寶 血</a:t>
            </a:r>
            <a:endParaRPr lang="en-US" altLang="zh-TW" sz="1600" b="1" dirty="0" smtClean="0">
              <a:solidFill>
                <a:schemeClr val="tx1"/>
              </a:solidFill>
              <a:latin typeface="DFPBiaoKaiShu-B5-AZ" pitchFamily="66" charset="-120"/>
              <a:ea typeface="DFPBiaoKaiShu-B5-AZ" pitchFamily="66" charset="-120"/>
            </a:endParaRPr>
          </a:p>
          <a:p>
            <a:pPr algn="l">
              <a:spcBef>
                <a:spcPts val="200"/>
              </a:spcBef>
            </a:pPr>
            <a:r>
              <a:rPr lang="ja-JP" altLang="en-US" sz="1600" b="1" smtClean="0">
                <a:solidFill>
                  <a:schemeClr val="tx1"/>
                </a:solidFill>
                <a:latin typeface="DFPBiaoKaiShu-B5-AZ" pitchFamily="66" charset="-120"/>
                <a:ea typeface="DFPBiaoKaiShu-B5-AZ" pitchFamily="66" charset="-120"/>
              </a:rPr>
              <a:t>洗 去 困 苦 並  愁 煩  </a:t>
            </a:r>
            <a:r>
              <a:rPr lang="zh-TW" altLang="en-US" sz="1600" b="1" dirty="0" smtClean="0">
                <a:solidFill>
                  <a:schemeClr val="tx1"/>
                </a:solidFill>
                <a:latin typeface="DFPBiaoKaiShu-B5-AZ" pitchFamily="66" charset="-120"/>
                <a:ea typeface="DFPBiaoKaiShu-B5-AZ" pitchFamily="66" charset="-120"/>
              </a:rPr>
              <a:t>惟 靠 主 耶 穌 的 寶 血    </a:t>
            </a:r>
            <a:endParaRPr lang="en-US" altLang="zh-TW" sz="1800" b="1" dirty="0" smtClean="0">
              <a:solidFill>
                <a:schemeClr val="tx1"/>
              </a:solidFill>
              <a:latin typeface="DFPBiaoKaiShu-B5-AZ" pitchFamily="66" charset="-120"/>
              <a:ea typeface="DFPBiaoKaiShu-B5-AZ" pitchFamily="66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147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惟 靠 主 耶 穌 的 寶 血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惟 靠 主 耶 穌 的 寶 血 </dc:title>
  <dc:creator>mary</dc:creator>
  <cp:lastModifiedBy>mary</cp:lastModifiedBy>
  <cp:revision>6</cp:revision>
  <dcterms:created xsi:type="dcterms:W3CDTF">2018-05-05T14:58:35Z</dcterms:created>
  <dcterms:modified xsi:type="dcterms:W3CDTF">2018-05-05T16:11:47Z</dcterms:modified>
</cp:coreProperties>
</file>