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F865-3071-4A23-86D2-BDF181448330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BF0D-5493-4C6C-BEE7-D80C797F49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奇異恩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"/>
            <a:ext cx="2376264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奇異恩典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2808312" cy="590465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奇異恩典 何等甘甜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我罪已得赦免 前我失喪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今被尋回 瞎眼今得看見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浩大恩典 使我敬畏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使我心得安慰 初信之時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既蒙恩惠 真是何等寶貴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經過許多 危險網羅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飽受人間苦楚 此恩領我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平安渡過 他日歸回天府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將來在天 安居萬年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恩光如日普照 好像最初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蒙恩景況 讚美永不減少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奇異恩典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奇異恩典</dc:title>
  <dc:creator>mary</dc:creator>
  <cp:lastModifiedBy>mary</cp:lastModifiedBy>
  <cp:revision>3</cp:revision>
  <dcterms:created xsi:type="dcterms:W3CDTF">2018-05-05T23:10:50Z</dcterms:created>
  <dcterms:modified xsi:type="dcterms:W3CDTF">2018-05-07T12:46:43Z</dcterms:modified>
</cp:coreProperties>
</file>