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F9D6B-6782-4E04-9CC7-01995898E97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A0B1C-F6CB-4F70-8C8E-71123B411D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6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告訴耶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592288" cy="50405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告訴耶穌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412776"/>
            <a:ext cx="5544616" cy="460851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你若疲倦，心靈沉悶悲歎，當告訴耶穌，當告訴耶穌；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你若滿懷悲哀，喜樂消散，單要告訴主耶穌。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當告訴耶穌，當告訴耶穌，祂是偉大的良友；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無朋友或兄弟能像主耶穌，單要告訴主耶穌。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你若情不自禁傷心流淚，當告訴耶穌，當告訴耶穌；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你若心中隱藏諸般的罪，單要告訴主耶穌。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你若懼怕心中愁雲圍繞，當告訴耶穌，當告訴耶穌；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你若心被明日煩惱攪擾，單要告訴主耶穌。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你若心中切切愛慕恩主，當告訴耶穌，當告訴耶穌；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你若衷心盼望基督國度，單要告訴主耶穌。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告訴耶穌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告訴耶穌</dc:title>
  <dc:creator>mary</dc:creator>
  <cp:lastModifiedBy>mary</cp:lastModifiedBy>
  <cp:revision>2</cp:revision>
  <dcterms:created xsi:type="dcterms:W3CDTF">2018-05-17T14:47:46Z</dcterms:created>
  <dcterms:modified xsi:type="dcterms:W3CDTF">2018-05-17T16:51:44Z</dcterms:modified>
</cp:coreProperties>
</file>