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2D997-99E9-46AF-8F18-70551EA128A5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E2469-FF71-4E2E-B75A-1A748D55B1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十架中主身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808312" cy="404664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十架中主身影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3456384" cy="602128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血沾寶架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汗灑遍地  救主因我釘死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戴起荊冕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額角刻記  仇視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隔絕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別離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sz="16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/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十架中主身影  恩光彰顯終看清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除罪惡重擔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教我得潔凈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藉十架確認  放眼望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盡驗明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歡欣今唱詠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心聲響應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祢竟因我罪汚錯漏  喊聲穿透木頭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豁出的愛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沒法參透 奇異超出所有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榮耀座前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萬膝靠近  祢紆尊救萬民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正當晌午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日照隱退  全地漆黑昏暗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無地自容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避開祢面  卻知寶架在前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滿心感歎淚眼濕透  長念恩典深厚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痛悲羞愧內心醞釀  愛的虧欠未償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這生甘作活祭擺上  報恩那懼路長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十架中主身影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十架中主身影</dc:title>
  <dc:creator>mary</dc:creator>
  <cp:lastModifiedBy>mary</cp:lastModifiedBy>
  <cp:revision>3</cp:revision>
  <dcterms:created xsi:type="dcterms:W3CDTF">2018-05-16T21:01:21Z</dcterms:created>
  <dcterms:modified xsi:type="dcterms:W3CDTF">2018-05-16T21:50:06Z</dcterms:modified>
</cp:coreProperties>
</file>