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E3AE6-F095-441E-9E83-72C5EDD41B31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ADCF-0928-4E4E-ACCF-F13DB162E8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靠順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16632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信靠順服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81336"/>
            <a:ext cx="5832648" cy="597666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我與救主同行，在主福音光中，何等榮耀照亮我路程！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只要聽主命令，主必與我同行，信靠順服者主必同行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                                                                                            信靠順服，此外並無別路，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若要得主裡喜樂，惟有信靠順服。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沒有陰影黑暗，沒有迷霧瀰漫，我主笑容使濃霧消散；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沒有疑惑畏懼，沒有嘆息憂慮，信靠順服者主必憐恤。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為主背負重擔，為主遭受患難，一切辛勞主必豐償還；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倘遇損失、悲苦，或經十架痛楚，信靠順服者主必賜福。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除非我將一切，奉獻救主腳前，否則難知主慈愛豐滿；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因主一切恩惠，一切喜樂、榮美，信靠順服者才獲全備。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故願在主腳前，享主恩誼甘甜，願行天路跟隨主身邊；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祂吩咐即聽命，祂差遣就遵行，信靠順服者總不憂驚</a:t>
            </a:r>
            <a:r>
              <a:rPr lang="zh-TW" altLang="en-US" sz="1800" dirty="0" smtClean="0"/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信靠順服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信靠順服</dc:title>
  <dc:creator>mary</dc:creator>
  <cp:lastModifiedBy>mary</cp:lastModifiedBy>
  <cp:revision>7</cp:revision>
  <dcterms:created xsi:type="dcterms:W3CDTF">2018-05-23T13:18:57Z</dcterms:created>
  <dcterms:modified xsi:type="dcterms:W3CDTF">2018-05-23T14:49:29Z</dcterms:modified>
</cp:coreProperties>
</file>