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DC5DA-5CFE-42B5-AE3B-28F1DE2F3A3D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3003A-D101-4756-820F-E99BB16A1D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信靠耶穌真是甜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4464496" cy="362471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信靠耶穌真是甜美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81336"/>
            <a:ext cx="4104456" cy="5355976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信靠耶穌真是甜美，只要信靠主恩言；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只要站在主應許上，信靠主蒙福無邊。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耶穌耶穌，何等可靠，多少事上已證明！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耶穌耶穌， 寶貴耶穌，願我信心更堅定。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信靠耶穌何等甜美，只要信靠主寶血；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只要憑著純一信心，能洗罪污白如雪。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我真快樂我信靠你；你是我救主良友；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我深 信你與我同 在，從今時直到永久。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148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信靠耶穌真是甜美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信靠耶穌真是甜美 </dc:title>
  <dc:creator>mary</dc:creator>
  <cp:lastModifiedBy>mary</cp:lastModifiedBy>
  <cp:revision>5</cp:revision>
  <dcterms:created xsi:type="dcterms:W3CDTF">2018-05-23T21:01:34Z</dcterms:created>
  <dcterms:modified xsi:type="dcterms:W3CDTF">2018-05-24T14:34:00Z</dcterms:modified>
</cp:coreProperties>
</file>