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A9C3-E81C-42D6-B781-E94A5311A687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34AC-1475-4973-BF4F-EEE1E5996C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204864"/>
            <a:ext cx="9144000" cy="4653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真偉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60648"/>
            <a:ext cx="2304256" cy="47667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你真偉大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6408712" cy="396044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主啊我神！我每逢舉目觀看，你手所造一切奇妙大工；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看見星宿，又聽到隆隆雷聲，你的大能遍滿了宇宙中。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我靈歌唱，讚美救主我神，你真偉大！何等偉大！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我靈歌唱，讚美救主我神，你真偉大！何等偉大！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當我想到，神竟願差他兒子，降世捨命，我幾乎不領會；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主在十架，甘願背我的重擔，流向捨身，為要赦免我罪。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當主再來，歡呼聲響徹天空，何等喜樂，主接我回天家；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我要跪下，謙恭的崇拜敬奉，並要頌揚，神啊你真偉大。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你真偉大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你真偉大</dc:title>
  <dc:creator>mary</dc:creator>
  <cp:lastModifiedBy>mary</cp:lastModifiedBy>
  <cp:revision>5</cp:revision>
  <dcterms:created xsi:type="dcterms:W3CDTF">2018-05-09T23:54:50Z</dcterms:created>
  <dcterms:modified xsi:type="dcterms:W3CDTF">2018-05-10T03:38:36Z</dcterms:modified>
</cp:coreProperties>
</file>