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70010-AA32-438B-848A-5855BAB679A1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60B93-B759-4F92-9D05-79AB3ECE13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soul in sad exil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人生の海の嵐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332656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人生の海の嵐に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4392488" cy="4824536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人生の海の嵐に もまれ来しこの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身も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不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思議なる神の手により 命拾いしぬ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いと静けき港に着き われは今安ろう 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救い主イエスの手にある 身はいとも安し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悲しみと罪の中より 救われしこの身に 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誘いの声も魂 揺すぶること得じ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すさまじき罪の嵐の もてあそぶまにまに 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死を待つは誰ぞただちに 逃げ込め港に</a:t>
            </a:r>
            <a:endParaRPr lang="ja-JP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人生の海の嵐に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人生の海の嵐に</dc:title>
  <dc:creator>mary</dc:creator>
  <cp:lastModifiedBy>mary</cp:lastModifiedBy>
  <cp:revision>11</cp:revision>
  <dcterms:created xsi:type="dcterms:W3CDTF">2018-05-17T15:06:23Z</dcterms:created>
  <dcterms:modified xsi:type="dcterms:W3CDTF">2018-05-18T01:56:13Z</dcterms:modified>
</cp:coreProperties>
</file>