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2ACEF-A1DA-476C-8D84-2BED0E680B56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72F8-C7FC-48E9-9FF8-643FCCB594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2ACEF-A1DA-476C-8D84-2BED0E680B56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72F8-C7FC-48E9-9FF8-643FCCB594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2ACEF-A1DA-476C-8D84-2BED0E680B56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72F8-C7FC-48E9-9FF8-643FCCB594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2ACEF-A1DA-476C-8D84-2BED0E680B56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72F8-C7FC-48E9-9FF8-643FCCB594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2ACEF-A1DA-476C-8D84-2BED0E680B56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72F8-C7FC-48E9-9FF8-643FCCB594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2ACEF-A1DA-476C-8D84-2BED0E680B56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72F8-C7FC-48E9-9FF8-643FCCB594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2ACEF-A1DA-476C-8D84-2BED0E680B56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72F8-C7FC-48E9-9FF8-643FCCB594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2ACEF-A1DA-476C-8D84-2BED0E680B56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72F8-C7FC-48E9-9FF8-643FCCB594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2ACEF-A1DA-476C-8D84-2BED0E680B56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72F8-C7FC-48E9-9FF8-643FCCB594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2ACEF-A1DA-476C-8D84-2BED0E680B56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72F8-C7FC-48E9-9FF8-643FCCB594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2ACEF-A1DA-476C-8D84-2BED0E680B56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72F8-C7FC-48E9-9FF8-643FCCB594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2ACEF-A1DA-476C-8D84-2BED0E680B56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372F8-C7FC-48E9-9FF8-643FCCB594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y Jesus, I Love Thee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1154881"/>
            <a:ext cx="9144000" cy="57031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耶稣我爱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384376" cy="504056"/>
          </a:xfrm>
        </p:spPr>
        <p:txBody>
          <a:bodyPr>
            <a:normAutofit fontScale="90000"/>
          </a:bodyPr>
          <a:lstStyle/>
          <a:p>
            <a:r>
              <a:rPr lang="zh-CN" altLang="en-US" b="1" dirty="0" smtClean="0">
                <a:latin typeface="맑은 고딕" pitchFamily="50" charset="-127"/>
                <a:ea typeface="맑은 고딕" pitchFamily="50" charset="-127"/>
              </a:rPr>
              <a:t>主耶稣我爱你</a:t>
            </a:r>
            <a:endParaRPr lang="en-US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692696"/>
            <a:ext cx="7128792" cy="3168352"/>
          </a:xfrm>
        </p:spPr>
        <p:txBody>
          <a:bodyPr numCol="2"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主耶穌我愛你，深知我屬你，              世上諸般樂趣，願為你丟棄。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因你是我救主，為我贖罪債，          若我曾愛救主，如今更親愛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algn="l"/>
            <a:endParaRPr lang="en-US" altLang="zh-TW" sz="1800" b="1" dirty="0">
              <a:solidFill>
                <a:schemeClr val="tx1">
                  <a:lumMod val="95000"/>
                  <a:lumOff val="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我愛救主耶穌，因你先愛我，        </a:t>
            </a:r>
            <a:r>
              <a:rPr lang="en-US" altLang="zh-TW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在十字架犧性，為我眾罪過。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你為我戴荊冕，受凌辱痛苦，    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若我曾愛救主，如今更親愛。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無論生死憂樂，我仍愛我主，              在世我要時常讚美主耶穌。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死亡陰影臨到，我仍讚美你，          若我曾愛救主，如今更親愛。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主再來迎接我，永住榮耀中。          我必時常頌揚，上主大恩寵。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戴上榮耀冠冕，常歌頌救主。              若我曾愛救主，如今更親愛。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若我曾愛救主，如今更親愛。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32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主耶稣我爱你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主耶稣我爱你</dc:title>
  <dc:creator>mary</dc:creator>
  <cp:lastModifiedBy>mary</cp:lastModifiedBy>
  <cp:revision>3</cp:revision>
  <dcterms:created xsi:type="dcterms:W3CDTF">2018-05-09T14:17:32Z</dcterms:created>
  <dcterms:modified xsi:type="dcterms:W3CDTF">2018-05-09T17:10:38Z</dcterms:modified>
</cp:coreProperties>
</file>