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8DB99-AD66-42FA-AE0E-017A5F99C079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50F2D-095C-4A04-B560-B934E0F91E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8DB99-AD66-42FA-AE0E-017A5F99C079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50F2D-095C-4A04-B560-B934E0F91E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8DB99-AD66-42FA-AE0E-017A5F99C079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50F2D-095C-4A04-B560-B934E0F91E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8DB99-AD66-42FA-AE0E-017A5F99C079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50F2D-095C-4A04-B560-B934E0F91E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8DB99-AD66-42FA-AE0E-017A5F99C079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50F2D-095C-4A04-B560-B934E0F91E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8DB99-AD66-42FA-AE0E-017A5F99C079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50F2D-095C-4A04-B560-B934E0F91E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8DB99-AD66-42FA-AE0E-017A5F99C079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50F2D-095C-4A04-B560-B934E0F91E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8DB99-AD66-42FA-AE0E-017A5F99C079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50F2D-095C-4A04-B560-B934E0F91E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8DB99-AD66-42FA-AE0E-017A5F99C079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50F2D-095C-4A04-B560-B934E0F91E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8DB99-AD66-42FA-AE0E-017A5F99C079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50F2D-095C-4A04-B560-B934E0F91E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8DB99-AD66-42FA-AE0E-017A5F99C079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50F2D-095C-4A04-B560-B934E0F91E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8DB99-AD66-42FA-AE0E-017A5F99C079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50F2D-095C-4A04-B560-B934E0F91E6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예수 사랑하심을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われを愛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88640"/>
            <a:ext cx="3456384" cy="578495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主われを愛す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1484784"/>
            <a:ext cx="2592288" cy="4320480"/>
          </a:xfrm>
        </p:spPr>
        <p:txBody>
          <a:bodyPr>
            <a:normAutofit/>
          </a:bodyPr>
          <a:lstStyle/>
          <a:p>
            <a:pPr algn="l"/>
            <a:r>
              <a:rPr lang="ja-JP" altLang="en-US" sz="24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しゅわれをあいす</a:t>
            </a:r>
            <a:br>
              <a:rPr lang="ja-JP" altLang="en-US" sz="24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ja-JP" altLang="en-US" sz="24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しゅはつよければ</a:t>
            </a:r>
            <a:br>
              <a:rPr lang="ja-JP" altLang="en-US" sz="24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ja-JP" altLang="en-US" sz="24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われよわくとも</a:t>
            </a:r>
            <a:br>
              <a:rPr lang="ja-JP" altLang="en-US" sz="24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ja-JP" altLang="en-US" sz="24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おそれは　あらじ</a:t>
            </a:r>
            <a:br>
              <a:rPr lang="ja-JP" altLang="en-US" sz="24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altLang="ja-JP" sz="2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de-DE" sz="2400" b="1" dirty="0" smtClean="0">
                <a:solidFill>
                  <a:srgbClr val="FF0000"/>
                </a:solidFill>
              </a:rPr>
              <a:t>Chorus </a:t>
            </a:r>
            <a:r>
              <a:rPr lang="ja-JP" altLang="en-US" sz="24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ja-JP" altLang="en-US" sz="24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ja-JP" altLang="en-US" sz="2400" b="1" smtClean="0">
                <a:solidFill>
                  <a:srgbClr val="FF0000"/>
                </a:solidFill>
              </a:rPr>
              <a:t>わがしゅイエス</a:t>
            </a:r>
            <a:br>
              <a:rPr lang="ja-JP" altLang="en-US" sz="2400" b="1" smtClean="0">
                <a:solidFill>
                  <a:srgbClr val="FF0000"/>
                </a:solidFill>
              </a:rPr>
            </a:br>
            <a:r>
              <a:rPr lang="ja-JP" altLang="en-US" sz="2400" b="1" smtClean="0">
                <a:solidFill>
                  <a:srgbClr val="FF0000"/>
                </a:solidFill>
              </a:rPr>
              <a:t>わがしゅイエス</a:t>
            </a:r>
            <a:br>
              <a:rPr lang="ja-JP" altLang="en-US" sz="2400" b="1" smtClean="0">
                <a:solidFill>
                  <a:srgbClr val="FF0000"/>
                </a:solidFill>
              </a:rPr>
            </a:br>
            <a:r>
              <a:rPr lang="ja-JP" altLang="en-US" sz="2400" b="1" smtClean="0">
                <a:solidFill>
                  <a:srgbClr val="FF0000"/>
                </a:solidFill>
              </a:rPr>
              <a:t>わがしゅイエス</a:t>
            </a:r>
            <a:br>
              <a:rPr lang="ja-JP" altLang="en-US" sz="2400" b="1" smtClean="0">
                <a:solidFill>
                  <a:srgbClr val="FF0000"/>
                </a:solidFill>
              </a:rPr>
            </a:br>
            <a:r>
              <a:rPr lang="ja-JP" altLang="en-US" sz="2400" b="1" smtClean="0">
                <a:solidFill>
                  <a:srgbClr val="FF0000"/>
                </a:solidFill>
              </a:rPr>
              <a:t>われをあいす            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14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主われを愛す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主われを愛す</dc:title>
  <dc:creator>mary</dc:creator>
  <cp:lastModifiedBy>mary</cp:lastModifiedBy>
  <cp:revision>2</cp:revision>
  <dcterms:created xsi:type="dcterms:W3CDTF">2018-05-08T14:42:16Z</dcterms:created>
  <dcterms:modified xsi:type="dcterms:W3CDTF">2018-05-08T16:04:51Z</dcterms:modified>
</cp:coreProperties>
</file>