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6BA6-541B-44F9-9EB4-D3481160427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5342C-9858-480A-98C8-4471A19E3E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finer's Fir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0" y="1447800"/>
            <a:ext cx="4572000" cy="50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リファイナーの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ja-JP" smtClean="0"/>
              <a:t>リファイナーの火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3384376" cy="59046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Verse 1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mite de 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Kegare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torinozoki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Kin no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youni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Tsukuri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kaete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kudasai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Watashi</a:t>
            </a:r>
            <a:r>
              <a:rPr lang="en-US" sz="1800" b="1" dirty="0" smtClean="0">
                <a:solidFill>
                  <a:srgbClr val="FF0000"/>
                </a:solidFill>
              </a:rPr>
              <a:t> no, </a:t>
            </a:r>
            <a:r>
              <a:rPr lang="en-US" sz="1800" b="1" dirty="0" err="1" smtClean="0">
                <a:solidFill>
                  <a:srgbClr val="FF0000"/>
                </a:solidFill>
              </a:rPr>
              <a:t>negai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hitotsu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Kiyomete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kudasai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Shu</a:t>
            </a:r>
            <a:r>
              <a:rPr lang="en-US" sz="1800" b="1" dirty="0" smtClean="0">
                <a:solidFill>
                  <a:srgbClr val="FF0000"/>
                </a:solidFill>
              </a:rPr>
              <a:t> no mono to </a:t>
            </a:r>
            <a:r>
              <a:rPr lang="en-US" sz="1800" b="1" dirty="0" err="1" smtClean="0">
                <a:solidFill>
                  <a:srgbClr val="FF0000"/>
                </a:solidFill>
              </a:rPr>
              <a:t>nashite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Kiyomete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kudasai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Shu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anata</a:t>
            </a:r>
            <a:r>
              <a:rPr lang="en-US" sz="1800" b="1" dirty="0" smtClean="0">
                <a:solidFill>
                  <a:srgbClr val="FF0000"/>
                </a:solidFill>
              </a:rPr>
              <a:t> – no mi </a:t>
            </a:r>
            <a:r>
              <a:rPr lang="en-US" sz="1800" b="1" dirty="0" err="1" smtClean="0">
                <a:solidFill>
                  <a:srgbClr val="FF0000"/>
                </a:solidFill>
              </a:rPr>
              <a:t>kokoro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Shitagai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masu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Verse 2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mite de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Kokoro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no,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fukami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made</a:t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Saguri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kiyome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Sukuri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kaete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kudasai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リファイナーの火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リファイナーの火</dc:title>
  <dc:creator>mary</dc:creator>
  <cp:lastModifiedBy>mary</cp:lastModifiedBy>
  <cp:revision>3</cp:revision>
  <dcterms:created xsi:type="dcterms:W3CDTF">2018-05-02T16:37:13Z</dcterms:created>
  <dcterms:modified xsi:type="dcterms:W3CDTF">2018-05-02T17:37:46Z</dcterms:modified>
</cp:coreProperties>
</file>