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8E39-D91B-4C80-8449-81B4F1E0B55F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D866-8449-4503-97F7-98D3C1F71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8E39-D91B-4C80-8449-81B4F1E0B55F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D866-8449-4503-97F7-98D3C1F71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8E39-D91B-4C80-8449-81B4F1E0B55F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D866-8449-4503-97F7-98D3C1F71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8E39-D91B-4C80-8449-81B4F1E0B55F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D866-8449-4503-97F7-98D3C1F71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8E39-D91B-4C80-8449-81B4F1E0B55F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D866-8449-4503-97F7-98D3C1F71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8E39-D91B-4C80-8449-81B4F1E0B55F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D866-8449-4503-97F7-98D3C1F71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8E39-D91B-4C80-8449-81B4F1E0B55F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D866-8449-4503-97F7-98D3C1F71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8E39-D91B-4C80-8449-81B4F1E0B55F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D866-8449-4503-97F7-98D3C1F71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8E39-D91B-4C80-8449-81B4F1E0B55F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D866-8449-4503-97F7-98D3C1F71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8E39-D91B-4C80-8449-81B4F1E0B55F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D866-8449-4503-97F7-98D3C1F71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8E39-D91B-4C80-8449-81B4F1E0B55F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D866-8449-4503-97F7-98D3C1F71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88E39-D91B-4C80-8449-81B4F1E0B55F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FD866-8449-4503-97F7-98D3C1F710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and anointed one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イエス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304256" cy="72008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イエス</a:t>
            </a:r>
            <a:r>
              <a:rPr lang="ko-KR" altLang="en-US" b="1" smtClean="0"/>
              <a:t>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3600400" cy="3168352"/>
          </a:xfrm>
        </p:spPr>
        <p:txBody>
          <a:bodyPr>
            <a:norm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イエス様　イエス様　                    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き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よくふさわしい　イエス様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イエス様　イエス様　                             よみがえられた主　イエス様</a:t>
            </a: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あなたの聖霊は　私に水のよう　 心の底から　愛してる　してる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イエス様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イエス様</dc:title>
  <dc:creator>mary</dc:creator>
  <cp:lastModifiedBy>mary</cp:lastModifiedBy>
  <cp:revision>4</cp:revision>
  <dcterms:created xsi:type="dcterms:W3CDTF">2018-05-03T21:16:16Z</dcterms:created>
  <dcterms:modified xsi:type="dcterms:W3CDTF">2018-05-04T13:47:37Z</dcterms:modified>
</cp:coreProperties>
</file>