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9238C-ED52-48A4-BBC6-E40C995A1407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28391-A1BB-400E-91C0-EA36D91E9B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いつくしみ深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692696"/>
            <a:ext cx="3096344" cy="362471"/>
          </a:xfrm>
        </p:spPr>
        <p:txBody>
          <a:bodyPr>
            <a:noAutofit/>
          </a:bodyPr>
          <a:lstStyle/>
          <a:p>
            <a:r>
              <a:rPr lang="ja-JP" altLang="en-US" sz="3600" b="1" smtClean="0"/>
              <a:t>いつくしみ深き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2276872"/>
            <a:ext cx="6552728" cy="2736304"/>
          </a:xfrm>
        </p:spPr>
        <p:txBody>
          <a:bodyPr>
            <a:normAutofit lnSpcReduction="10000"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いつくしみ深き     友なるイエスは    罪咎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とが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憂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うれ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いを  とり去りたもう 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こころの嘆きを      包まず述べて     などかはおろさぬ 　負える重荷を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いつくしみ深き     友なるイエスは     われらの弱きを    知りて憐れむ 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悩み　悲しみに     沈めるときも       祈りにこたえて     慰めたまわん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いつくしみ深き     友なるイエスは     かわらぬ愛もて    導きたもう 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世の友われらを      捨て去るときも　　祈りにこたえて    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いつくしみ深き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いつくしみ深き</dc:title>
  <dc:creator>mary</dc:creator>
  <cp:lastModifiedBy>mary</cp:lastModifiedBy>
  <cp:revision>10</cp:revision>
  <dcterms:created xsi:type="dcterms:W3CDTF">2018-05-29T14:00:18Z</dcterms:created>
  <dcterms:modified xsi:type="dcterms:W3CDTF">2018-05-30T01:30:59Z</dcterms:modified>
</cp:coreProperties>
</file>