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1" autoAdjust="0"/>
    <p:restoredTop sz="94681" autoAdjust="0"/>
  </p:normalViewPr>
  <p:slideViewPr>
    <p:cSldViewPr>
      <p:cViewPr varScale="1">
        <p:scale>
          <a:sx n="66" d="100"/>
          <a:sy n="66" d="100"/>
        </p:scale>
        <p:origin x="-1853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2A806-A371-4020-9624-E9A98E26A208}" type="datetimeFigureOut">
              <a:rPr lang="en-US" smtClean="0"/>
              <a:pPr/>
              <a:t>5/29/2018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59BB0-BB6A-4B8C-B26A-CA276F5704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2A806-A371-4020-9624-E9A98E26A208}" type="datetimeFigureOut">
              <a:rPr lang="en-US" smtClean="0"/>
              <a:pPr/>
              <a:t>5/29/2018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59BB0-BB6A-4B8C-B26A-CA276F5704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2A806-A371-4020-9624-E9A98E26A208}" type="datetimeFigureOut">
              <a:rPr lang="en-US" smtClean="0"/>
              <a:pPr/>
              <a:t>5/29/2018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59BB0-BB6A-4B8C-B26A-CA276F5704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2A806-A371-4020-9624-E9A98E26A208}" type="datetimeFigureOut">
              <a:rPr lang="en-US" smtClean="0"/>
              <a:pPr/>
              <a:t>5/29/2018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59BB0-BB6A-4B8C-B26A-CA276F5704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2A806-A371-4020-9624-E9A98E26A208}" type="datetimeFigureOut">
              <a:rPr lang="en-US" smtClean="0"/>
              <a:pPr/>
              <a:t>5/29/2018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59BB0-BB6A-4B8C-B26A-CA276F5704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2A806-A371-4020-9624-E9A98E26A208}" type="datetimeFigureOut">
              <a:rPr lang="en-US" smtClean="0"/>
              <a:pPr/>
              <a:t>5/29/2018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59BB0-BB6A-4B8C-B26A-CA276F5704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2A806-A371-4020-9624-E9A98E26A208}" type="datetimeFigureOut">
              <a:rPr lang="en-US" smtClean="0"/>
              <a:pPr/>
              <a:t>5/29/2018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59BB0-BB6A-4B8C-B26A-CA276F5704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2A806-A371-4020-9624-E9A98E26A208}" type="datetimeFigureOut">
              <a:rPr lang="en-US" smtClean="0"/>
              <a:pPr/>
              <a:t>5/29/2018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59BB0-BB6A-4B8C-B26A-CA276F5704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2A806-A371-4020-9624-E9A98E26A208}" type="datetimeFigureOut">
              <a:rPr lang="en-US" smtClean="0"/>
              <a:pPr/>
              <a:t>5/29/2018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59BB0-BB6A-4B8C-B26A-CA276F5704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2A806-A371-4020-9624-E9A98E26A208}" type="datetimeFigureOut">
              <a:rPr lang="en-US" smtClean="0"/>
              <a:pPr/>
              <a:t>5/29/2018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59BB0-BB6A-4B8C-B26A-CA276F5704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2A806-A371-4020-9624-E9A98E26A208}" type="datetimeFigureOut">
              <a:rPr lang="en-US" smtClean="0"/>
              <a:pPr/>
              <a:t>5/29/2018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59BB0-BB6A-4B8C-B26A-CA276F5704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82A806-A371-4020-9624-E9A98E26A208}" type="datetimeFigureOut">
              <a:rPr lang="en-US" smtClean="0"/>
              <a:pPr/>
              <a:t>5/29/2018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59BB0-BB6A-4B8C-B26A-CA276F57043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What a Friend We Have in Jesus1.jpg"/>
          <p:cNvPicPr>
            <a:picLocks noChangeAspect="1"/>
          </p:cNvPicPr>
          <p:nvPr userDrawn="1"/>
        </p:nvPicPr>
        <p:blipFill>
          <a:blip r:embed="rId14" cstate="print">
            <a:lum bright="60000"/>
          </a:blip>
          <a:stretch>
            <a:fillRect/>
          </a:stretch>
        </p:blipFill>
        <p:spPr>
          <a:xfrm>
            <a:off x="0" y="0"/>
            <a:ext cx="9144000" cy="686526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يا ترى اي صديق - كورال مارمرقس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5656" y="260649"/>
            <a:ext cx="6336704" cy="576064"/>
          </a:xfrm>
        </p:spPr>
        <p:txBody>
          <a:bodyPr>
            <a:normAutofit fontScale="90000"/>
          </a:bodyPr>
          <a:lstStyle/>
          <a:p>
            <a:r>
              <a:rPr lang="ar-AE" b="1" dirty="0" smtClean="0"/>
              <a:t>يا ترى اي صديق - كورال مارمرقس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4048" y="1412776"/>
            <a:ext cx="3808512" cy="4536504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ar-AE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يا ترى اي صديق مثل فادينا الحبيب</a:t>
            </a:r>
            <a:br>
              <a:rPr lang="ar-AE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ar-AE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يحمل الآثام عنا وكذا الهم المذيب</a:t>
            </a:r>
            <a:br>
              <a:rPr lang="ar-AE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ar-AE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يا لانعام تسامى من لدن رب الحياة</a:t>
            </a:r>
            <a:br>
              <a:rPr lang="ar-AE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ar-AE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اننا نلقي عليه كل حمل بالصلاة</a:t>
            </a:r>
            <a:br>
              <a:rPr lang="ar-AE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/>
            <a:r>
              <a:rPr lang="ar-AE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ar-AE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ar-AE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كم لقينا من كروب واكتئابات الحياة</a:t>
            </a:r>
            <a:br>
              <a:rPr lang="ar-AE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ar-AE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حيث لم نلق عليه كل حمل بالصلاة</a:t>
            </a:r>
            <a:br>
              <a:rPr lang="ar-AE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ar-AE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هل تجاريب وضيق مثل امواج المياه</a:t>
            </a:r>
            <a:br>
              <a:rPr lang="ar-AE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ar-AE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لطـمـتـنا ورمـتـنـا فـعـلينا بالــصـلاة</a:t>
            </a:r>
            <a:br>
              <a:rPr lang="ar-AE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/>
            <a:r>
              <a:rPr lang="ar-AE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ar-AE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ar-AE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هل صديق كيسوع قـادر بــــار امــــيـــن </a:t>
            </a:r>
            <a:br>
              <a:rPr lang="ar-AE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ar-AE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ورقيق القلب يرثي لــبـلايا المــؤمــنــين</a:t>
            </a:r>
            <a:br>
              <a:rPr lang="ar-AE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ar-AE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فــاذا كـنــا تعابى من جرا حمل الهموم</a:t>
            </a:r>
            <a:br>
              <a:rPr lang="ar-AE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ar-AE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فـلــنــصل </a:t>
            </a:r>
            <a:r>
              <a:rPr lang="ar-AE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ليسوع انه الرب الرحوم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14</Words>
  <Application>Microsoft Office PowerPoint</Application>
  <PresentationFormat>On-screen Show (4:3)</PresentationFormat>
  <Paragraphs>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يا ترى اي صديق - كورال مارمرقس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يا ترى اي صديق - كورال مارمرقس</dc:title>
  <dc:creator>mary</dc:creator>
  <cp:lastModifiedBy>mary</cp:lastModifiedBy>
  <cp:revision>6</cp:revision>
  <dcterms:created xsi:type="dcterms:W3CDTF">2018-05-29T20:09:41Z</dcterms:created>
  <dcterms:modified xsi:type="dcterms:W3CDTF">2018-05-30T00:21:14Z</dcterms:modified>
</cp:coreProperties>
</file>