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6A33C-83D2-4347-A605-7C8BAB03A7B0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خلنى قرب الصل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6096" y="0"/>
            <a:ext cx="2520280" cy="506487"/>
          </a:xfrm>
        </p:spPr>
        <p:txBody>
          <a:bodyPr>
            <a:normAutofit fontScale="90000"/>
          </a:bodyPr>
          <a:lstStyle/>
          <a:p>
            <a:r>
              <a:rPr lang="ar-AE" sz="3200" b="1" dirty="0" smtClean="0"/>
              <a:t>خلنى قرب الصليب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292080" y="1196752"/>
            <a:ext cx="305983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b="1" dirty="0" smtClean="0"/>
              <a:t>خلني قرب الصليب حيث سال المجرى </a:t>
            </a:r>
            <a:br>
              <a:rPr lang="ar-AE" b="1" dirty="0" smtClean="0"/>
            </a:br>
            <a:r>
              <a:rPr lang="ar-AE" b="1" dirty="0" smtClean="0"/>
              <a:t>من دم الفادي الحبيب داء نفسي يبرا </a:t>
            </a:r>
            <a:endParaRPr lang="en-US" b="1" dirty="0" smtClean="0"/>
          </a:p>
          <a:p>
            <a:pPr algn="r"/>
            <a:endParaRPr lang="en-US" b="1" dirty="0">
              <a:solidFill>
                <a:srgbClr val="FF0000"/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القرار 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في الصليب ، في الصليب </a:t>
            </a:r>
            <a:br>
              <a:rPr lang="ar-AE" b="1" dirty="0" smtClean="0">
                <a:solidFill>
                  <a:srgbClr val="FF0000"/>
                </a:solidFill>
              </a:rPr>
            </a:br>
            <a:r>
              <a:rPr lang="ar-AE" b="1" dirty="0" smtClean="0">
                <a:solidFill>
                  <a:srgbClr val="FF0000"/>
                </a:solidFill>
              </a:rPr>
              <a:t>راحتي بل فخري </a:t>
            </a:r>
            <a:br>
              <a:rPr lang="ar-AE" b="1" dirty="0" smtClean="0">
                <a:solidFill>
                  <a:srgbClr val="FF0000"/>
                </a:solidFill>
              </a:rPr>
            </a:br>
            <a:r>
              <a:rPr lang="ar-AE" b="1" dirty="0" smtClean="0">
                <a:solidFill>
                  <a:srgbClr val="FF0000"/>
                </a:solidFill>
              </a:rPr>
              <a:t>في حياتي وكذا </a:t>
            </a:r>
            <a:br>
              <a:rPr lang="ar-AE" b="1" dirty="0" smtClean="0">
                <a:solidFill>
                  <a:srgbClr val="FF0000"/>
                </a:solidFill>
              </a:rPr>
            </a:br>
            <a:r>
              <a:rPr lang="ar-AE" b="1" dirty="0" smtClean="0">
                <a:solidFill>
                  <a:srgbClr val="FF0000"/>
                </a:solidFill>
              </a:rPr>
              <a:t>بعد دفن القبر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r"/>
            <a:r>
              <a:rPr lang="ar-AE" sz="1000" b="1" dirty="0" smtClean="0"/>
              <a:t/>
            </a:r>
            <a:br>
              <a:rPr lang="ar-AE" sz="1000" b="1" dirty="0" smtClean="0"/>
            </a:br>
            <a:r>
              <a:rPr lang="ar-AE" b="1" dirty="0" smtClean="0"/>
              <a:t>قد محا عند الصليب دم ربي اثمي </a:t>
            </a:r>
            <a:br>
              <a:rPr lang="ar-AE" b="1" dirty="0" smtClean="0"/>
            </a:br>
            <a:r>
              <a:rPr lang="ar-AE" b="1" dirty="0" smtClean="0"/>
              <a:t>وعن القلب الكئيب زال كل الهم </a:t>
            </a:r>
            <a:endParaRPr lang="en-US" b="1" dirty="0" smtClean="0"/>
          </a:p>
          <a:p>
            <a:pPr algn="r"/>
            <a:r>
              <a:rPr lang="ar-AE" b="1" dirty="0" smtClean="0"/>
              <a:t/>
            </a:r>
            <a:br>
              <a:rPr lang="ar-AE" b="1" dirty="0" smtClean="0"/>
            </a:br>
            <a:r>
              <a:rPr lang="ar-AE" sz="1000" b="1" dirty="0" smtClean="0"/>
              <a:t/>
            </a:r>
            <a:br>
              <a:rPr lang="ar-AE" sz="1000" b="1" dirty="0" smtClean="0"/>
            </a:br>
            <a:r>
              <a:rPr lang="ar-AE" b="1" dirty="0" smtClean="0"/>
              <a:t>قد راينا في الصليب قوة الرحمان </a:t>
            </a:r>
            <a:br>
              <a:rPr lang="ar-AE" b="1" dirty="0" smtClean="0"/>
            </a:br>
            <a:r>
              <a:rPr lang="ar-AE" b="1" dirty="0" smtClean="0"/>
              <a:t>اذ بدا امر عجيب فدية للجاني</a:t>
            </a:r>
            <a:endParaRPr lang="en-US" b="1" dirty="0" smtClean="0"/>
          </a:p>
          <a:p>
            <a:pPr algn="r"/>
            <a:endParaRPr lang="en-US" sz="1000" b="1" dirty="0"/>
          </a:p>
          <a:p>
            <a:pPr algn="r"/>
            <a:r>
              <a:rPr lang="ar-AE" sz="1000" b="1" dirty="0" smtClean="0"/>
              <a:t/>
            </a:r>
            <a:br>
              <a:rPr lang="ar-AE" sz="1000" b="1" dirty="0" smtClean="0"/>
            </a:br>
            <a:r>
              <a:rPr lang="ar-AE" b="1" dirty="0" smtClean="0"/>
              <a:t>من قضى فوق الصليب ذاك جل القصد </a:t>
            </a:r>
            <a:br>
              <a:rPr lang="ar-AE" b="1" dirty="0" smtClean="0"/>
            </a:br>
            <a:r>
              <a:rPr lang="ar-AE" b="1" dirty="0" smtClean="0"/>
              <a:t>ساراه عن قريب فوق عرش المجد</a:t>
            </a:r>
            <a:endParaRPr lang="ar-A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خلنى قرب الصليب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قـرب الـصـلـيـب حـيـث سـال الـمـجـرى</dc:title>
  <dc:creator>mary</dc:creator>
  <cp:lastModifiedBy>mary</cp:lastModifiedBy>
  <cp:revision>14</cp:revision>
  <dcterms:created xsi:type="dcterms:W3CDTF">2018-05-12T17:42:01Z</dcterms:created>
  <dcterms:modified xsi:type="dcterms:W3CDTF">2022-05-18T17:10:39Z</dcterms:modified>
</cp:coreProperties>
</file>