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53FE-97AD-4716-ADAA-9ABD1B1A9174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112DA-FFC5-4D3E-962C-817E6AFC0A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¡Oh, qué amigo nos es Cristo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260648"/>
            <a:ext cx="6408712" cy="362471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¡Oh, qué amigo nos es Cristo!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6336704" cy="5112568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¡Oh, qué amigo nos es Cristo!  Él sintió nuestra aflicción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nos manda que llevemos  todo a Dios en oración.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¿Vive el hombre desprovisto  de consuelo y protección?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porque no tiene dicho  todo a Dios en oración.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¿Vives débil y cargado  de temor y tentación?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Jesús, tu amigo eterno,  cuenta todo en oración.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¿Te desprecian tus amigos?  Dilo a él en oración: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sus brazos cariñosos  paz tendrá tu corazón.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Jesucristo es nuestro amigo;  de esto pruebas mil mostró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sufrir el cruel castigo  que el culpable mereció.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su pueblo redimido   hallará seguridad</a:t>
            </a:r>
            <a:b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fiando en este amigo eterno  y esperando en su bondad.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¡Oh, qué amigo nos es Cristo!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¡Oh, qué amigo nos es Cristo!</dc:title>
  <dc:creator>mary</dc:creator>
  <cp:lastModifiedBy>mary</cp:lastModifiedBy>
  <cp:revision>6</cp:revision>
  <dcterms:created xsi:type="dcterms:W3CDTF">2018-05-29T12:48:07Z</dcterms:created>
  <dcterms:modified xsi:type="dcterms:W3CDTF">2018-05-30T01:06:24Z</dcterms:modified>
</cp:coreProperties>
</file>