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D63F0-82C2-4D01-9176-5C9B6968C55C}" type="datetimeFigureOut">
              <a:rPr lang="en-US" smtClean="0"/>
              <a:t>5/17/2018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CC50A-BEE2-4F4D-9333-8AEEE8E8C04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My soul in sad exil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a Todo Dejé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"/>
            <a:ext cx="2664296" cy="476672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Ya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Todo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Dejé</a:t>
            </a:r>
            <a:r>
              <a:rPr lang="en-US" sz="3600" dirty="0" smtClean="0"/>
              <a:t> </a:t>
            </a:r>
            <a:r>
              <a:rPr lang="en-US" sz="3600" b="1" dirty="0" smtClean="0"/>
              <a:t>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476672"/>
            <a:ext cx="5328592" cy="6192688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 triste y tan lejos de Dios me sentí                               y sin el perdón de Jesús, Mas cuando                               Su voz amorosa oí Que dijo: Oh, Ven 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          Ya todo </a:t>
            </a:r>
            <a:r>
              <a:rPr lang="es-ES" sz="1800" b="1" dirty="0" err="1" smtClean="0">
                <a:solidFill>
                  <a:srgbClr val="FF0000"/>
                </a:solidFill>
              </a:rPr>
              <a:t>dej</a:t>
            </a:r>
            <a:r>
              <a:rPr lang="en-US" sz="1800" b="1" dirty="0" smtClean="0">
                <a:solidFill>
                  <a:srgbClr val="FF0000"/>
                </a:solidFill>
              </a:rPr>
              <a:t>é </a:t>
            </a:r>
            <a:r>
              <a:rPr lang="es-ES" sz="1800" b="1" dirty="0" smtClean="0">
                <a:solidFill>
                  <a:srgbClr val="FF0000"/>
                </a:solidFill>
              </a:rPr>
              <a:t>por andar en la luz                                           No moro en tinieblas ya más; Encuentro la paz en         Seguir a Jesús, Y vivo en la luz de su faz.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Qué amigo tan dulce es el tierno Jesús, tan                Lleno de paz y de amor, De todo este mundo es              La f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ú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lgida luz, El nombre del Buen Salvador.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mi alma el anhelo por siempre será,                      Más cerca vivir la cruz, del santo poder y                         Pureza me 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nombre del Buen Salvador.</a:t>
            </a: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ven a Jesús,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infeliz pecador,                              No vagues a ciegas ya más;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¡Oh!,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ven a Jesús, tu      benigno  Señor,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en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 salvación  Hallarás.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172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Ya Todo Dejé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Ya Todo Dejé</dc:title>
  <dc:creator>mary</dc:creator>
  <cp:lastModifiedBy>mary</cp:lastModifiedBy>
  <cp:revision>15</cp:revision>
  <dcterms:created xsi:type="dcterms:W3CDTF">2018-05-17T20:55:32Z</dcterms:created>
  <dcterms:modified xsi:type="dcterms:W3CDTF">2018-05-17T22:24:24Z</dcterms:modified>
</cp:coreProperties>
</file>