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5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98871C-0D96-45A8-A686-FDEE66BAD896}" type="datetimeFigureOut">
              <a:rPr lang="en-US" smtClean="0"/>
              <a:pPr/>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8871C-0D96-45A8-A686-FDEE66BAD896}" type="datetimeFigureOut">
              <a:rPr lang="en-US" smtClean="0"/>
              <a:pPr/>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8871C-0D96-45A8-A686-FDEE66BAD896}" type="datetimeFigureOut">
              <a:rPr lang="en-US" smtClean="0"/>
              <a:pPr/>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8871C-0D96-45A8-A686-FDEE66BAD896}" type="datetimeFigureOut">
              <a:rPr lang="en-US" smtClean="0"/>
              <a:pPr/>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98871C-0D96-45A8-A686-FDEE66BAD896}" type="datetimeFigureOut">
              <a:rPr lang="en-US" smtClean="0"/>
              <a:pPr/>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98871C-0D96-45A8-A686-FDEE66BAD896}" type="datetimeFigureOut">
              <a:rPr lang="en-US" smtClean="0"/>
              <a:pPr/>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98871C-0D96-45A8-A686-FDEE66BAD896}" type="datetimeFigureOut">
              <a:rPr lang="en-US" smtClean="0"/>
              <a:pPr/>
              <a:t>5/10/2018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98871C-0D96-45A8-A686-FDEE66BAD896}" type="datetimeFigureOut">
              <a:rPr lang="en-US" smtClean="0"/>
              <a:pPr/>
              <a:t>5/10/2018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8871C-0D96-45A8-A686-FDEE66BAD896}" type="datetimeFigureOut">
              <a:rPr lang="en-US" smtClean="0"/>
              <a:pPr/>
              <a:t>5/10/2018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8871C-0D96-45A8-A686-FDEE66BAD896}" type="datetimeFigureOut">
              <a:rPr lang="en-US" smtClean="0"/>
              <a:pPr/>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8871C-0D96-45A8-A686-FDEE66BAD896}" type="datetimeFigureOut">
              <a:rPr lang="en-US" smtClean="0"/>
              <a:pPr/>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603C1-D8A8-4C33-98DB-999BC1DC88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8871C-0D96-45A8-A686-FDEE66BAD896}" type="datetimeFigureOut">
              <a:rPr lang="en-US" smtClean="0"/>
              <a:pPr/>
              <a:t>5/10/2018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603C1-D8A8-4C33-98DB-999BC1DC881C}" type="slidenum">
              <a:rPr lang="en-US" smtClean="0"/>
              <a:pPr/>
              <a:t>‹#›</a:t>
            </a:fld>
            <a:endParaRPr lang="en-US"/>
          </a:p>
        </p:txBody>
      </p:sp>
      <p:pic>
        <p:nvPicPr>
          <p:cNvPr id="7" name="Picture 6" descr="주 하나님 지으신 모든 세계.jpg"/>
          <p:cNvPicPr>
            <a:picLocks noChangeAspect="1"/>
          </p:cNvPicPr>
          <p:nvPr userDrawn="1"/>
        </p:nvPicPr>
        <p:blipFill>
          <a:blip r:embed="rId14" cstate="print"/>
          <a:stretch>
            <a:fillRect/>
          </a:stretch>
        </p:blipFill>
        <p:spPr>
          <a:xfrm>
            <a:off x="0" y="1050893"/>
            <a:ext cx="9144000" cy="58071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Wie groß bist d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1800" y="188640"/>
            <a:ext cx="3672408" cy="476672"/>
          </a:xfrm>
        </p:spPr>
        <p:txBody>
          <a:bodyPr>
            <a:normAutofit fontScale="90000"/>
          </a:bodyPr>
          <a:lstStyle/>
          <a:p>
            <a:r>
              <a:rPr lang="en-US" b="1" dirty="0" err="1" smtClean="0"/>
              <a:t>Wie</a:t>
            </a:r>
            <a:r>
              <a:rPr lang="en-US" b="1" dirty="0" smtClean="0"/>
              <a:t> </a:t>
            </a:r>
            <a:r>
              <a:rPr lang="en-US" b="1" dirty="0" err="1" smtClean="0"/>
              <a:t>groß</a:t>
            </a:r>
            <a:r>
              <a:rPr lang="en-US" b="1" dirty="0" smtClean="0"/>
              <a:t> </a:t>
            </a:r>
            <a:r>
              <a:rPr lang="en-US" b="1" dirty="0" err="1" smtClean="0"/>
              <a:t>bist</a:t>
            </a:r>
            <a:r>
              <a:rPr lang="en-US" b="1" dirty="0" smtClean="0"/>
              <a:t> du</a:t>
            </a:r>
            <a:endParaRPr lang="en-US" b="1" dirty="0"/>
          </a:p>
        </p:txBody>
      </p:sp>
      <p:sp>
        <p:nvSpPr>
          <p:cNvPr id="3" name="Subtitle 2"/>
          <p:cNvSpPr>
            <a:spLocks noGrp="1"/>
          </p:cNvSpPr>
          <p:nvPr>
            <p:ph type="subTitle" idx="1"/>
          </p:nvPr>
        </p:nvSpPr>
        <p:spPr>
          <a:xfrm>
            <a:off x="177378" y="764704"/>
            <a:ext cx="8715102" cy="3744416"/>
          </a:xfrm>
        </p:spPr>
        <p:txBody>
          <a:bodyPr>
            <a:noAutofit/>
          </a:bodyPr>
          <a:lstStyle/>
          <a:p>
            <a:pPr algn="l"/>
            <a:r>
              <a:rPr lang="de-DE" sz="1800" b="1" dirty="0" smtClean="0">
                <a:solidFill>
                  <a:schemeClr val="tx1">
                    <a:lumMod val="95000"/>
                    <a:lumOff val="5000"/>
                  </a:schemeClr>
                </a:solidFill>
              </a:rPr>
              <a:t>Du grosser Gott wenn ich die Welt betrachte, die du geschaffen durch dein allmacht Wort. Wenn ich auf alle jene Wesen achte, die du regierst und nährest fort und fort.</a:t>
            </a:r>
          </a:p>
          <a:p>
            <a:pPr algn="l"/>
            <a:endParaRPr lang="de-DE" sz="1800" b="1" dirty="0" smtClean="0">
              <a:solidFill>
                <a:schemeClr val="tx1">
                  <a:lumMod val="95000"/>
                  <a:lumOff val="5000"/>
                </a:schemeClr>
              </a:solidFill>
            </a:endParaRPr>
          </a:p>
          <a:p>
            <a:pPr algn="l"/>
            <a:r>
              <a:rPr lang="de-DE" sz="1800" b="1" dirty="0" smtClean="0">
                <a:solidFill>
                  <a:srgbClr val="FF0000"/>
                </a:solidFill>
              </a:rPr>
              <a:t>Refrain                                                                                                                                                                  </a:t>
            </a:r>
            <a:r>
              <a:rPr lang="de-DE" sz="1800" b="1" dirty="0" smtClean="0">
                <a:solidFill>
                  <a:srgbClr val="FF0000"/>
                </a:solidFill>
              </a:rPr>
              <a:t>Dann </a:t>
            </a:r>
            <a:r>
              <a:rPr lang="de-DE" sz="1800" b="1" dirty="0" smtClean="0">
                <a:solidFill>
                  <a:srgbClr val="FF0000"/>
                </a:solidFill>
              </a:rPr>
              <a:t>jauchzt mein Herz dir grosser Herrscher zu, wie gross bist du, wie gross bist du. </a:t>
            </a:r>
            <a:r>
              <a:rPr lang="de-DE" sz="1800" b="1" dirty="0" smtClean="0">
                <a:solidFill>
                  <a:srgbClr val="FF0000"/>
                </a:solidFill>
              </a:rPr>
              <a:t>             Dann </a:t>
            </a:r>
            <a:r>
              <a:rPr lang="de-DE" sz="1800" b="1" dirty="0" smtClean="0">
                <a:solidFill>
                  <a:srgbClr val="FF0000"/>
                </a:solidFill>
              </a:rPr>
              <a:t>jauchzt mein Herz dir grosser Herrscher zu, wie gross bist du, wie gross bist du. </a:t>
            </a:r>
          </a:p>
          <a:p>
            <a:pPr algn="l"/>
            <a:endParaRPr lang="de-DE" sz="1800" b="1" dirty="0">
              <a:solidFill>
                <a:schemeClr val="tx1">
                  <a:lumMod val="95000"/>
                  <a:lumOff val="5000"/>
                </a:schemeClr>
              </a:solidFill>
            </a:endParaRPr>
          </a:p>
          <a:p>
            <a:pPr algn="l"/>
            <a:r>
              <a:rPr lang="de-DE" sz="1800" b="1" dirty="0" smtClean="0">
                <a:solidFill>
                  <a:schemeClr val="tx1">
                    <a:lumMod val="95000"/>
                    <a:lumOff val="5000"/>
                  </a:schemeClr>
                </a:solidFill>
              </a:rPr>
              <a:t>Und seh ich Jesus auf der Erde wandeln, in Knechtsgestalt voll Lieb und grosser Huld. </a:t>
            </a:r>
            <a:r>
              <a:rPr lang="de-DE" sz="1800" b="1" dirty="0" smtClean="0">
                <a:solidFill>
                  <a:schemeClr val="tx1">
                    <a:lumMod val="95000"/>
                    <a:lumOff val="5000"/>
                  </a:schemeClr>
                </a:solidFill>
              </a:rPr>
              <a:t>              Wenn </a:t>
            </a:r>
            <a:r>
              <a:rPr lang="de-DE" sz="1800" b="1" dirty="0" smtClean="0">
                <a:solidFill>
                  <a:schemeClr val="tx1">
                    <a:lumMod val="95000"/>
                    <a:lumOff val="5000"/>
                  </a:schemeClr>
                </a:solidFill>
              </a:rPr>
              <a:t>ich im Geiste seh sein göttlich Handeln, am Kreuz bezahlen vieler Sünder Schuld. </a:t>
            </a:r>
          </a:p>
          <a:p>
            <a:pPr algn="l"/>
            <a:endParaRPr lang="de-DE" sz="1800" b="1" dirty="0">
              <a:solidFill>
                <a:schemeClr val="tx1">
                  <a:lumMod val="95000"/>
                  <a:lumOff val="5000"/>
                </a:schemeClr>
              </a:solidFill>
            </a:endParaRPr>
          </a:p>
          <a:p>
            <a:pPr algn="l"/>
            <a:r>
              <a:rPr lang="de-DE" sz="1800" b="1" dirty="0" smtClean="0">
                <a:solidFill>
                  <a:schemeClr val="tx1">
                    <a:lumMod val="95000"/>
                    <a:lumOff val="5000"/>
                  </a:schemeClr>
                </a:solidFill>
              </a:rPr>
              <a:t>Und auch den Geist vom Vater und vom Sohne, verehren wir und preisen seine Macht. Wenn er uns hebt bis zu des höchsten Throne, die Liebe uns hat zum Geschenk gemacht. </a:t>
            </a:r>
          </a:p>
          <a:p>
            <a:pPr algn="l"/>
            <a:endParaRPr lang="de-DE"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145</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Wie groß bist du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groß bist du</dc:title>
  <dc:creator>mary</dc:creator>
  <cp:lastModifiedBy>mary</cp:lastModifiedBy>
  <cp:revision>5</cp:revision>
  <dcterms:created xsi:type="dcterms:W3CDTF">2018-05-10T00:14:59Z</dcterms:created>
  <dcterms:modified xsi:type="dcterms:W3CDTF">2018-05-10T14:14:26Z</dcterms:modified>
</cp:coreProperties>
</file>