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E944-D510-454F-8CB7-C15C7AFA9BF7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575D-E73C-47E3-9508-31964EF5B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E944-D510-454F-8CB7-C15C7AFA9BF7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575D-E73C-47E3-9508-31964EF5B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E944-D510-454F-8CB7-C15C7AFA9BF7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575D-E73C-47E3-9508-31964EF5B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E944-D510-454F-8CB7-C15C7AFA9BF7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575D-E73C-47E3-9508-31964EF5B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E944-D510-454F-8CB7-C15C7AFA9BF7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575D-E73C-47E3-9508-31964EF5B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E944-D510-454F-8CB7-C15C7AFA9BF7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575D-E73C-47E3-9508-31964EF5B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E944-D510-454F-8CB7-C15C7AFA9BF7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575D-E73C-47E3-9508-31964EF5B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E944-D510-454F-8CB7-C15C7AFA9BF7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575D-E73C-47E3-9508-31964EF5B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E944-D510-454F-8CB7-C15C7AFA9BF7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575D-E73C-47E3-9508-31964EF5B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E944-D510-454F-8CB7-C15C7AFA9BF7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575D-E73C-47E3-9508-31964EF5B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E944-D510-454F-8CB7-C15C7AFA9BF7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575D-E73C-47E3-9508-31964EF5B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7E944-D510-454F-8CB7-C15C7AFA9BF7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6575D-E73C-47E3-9508-31964EF5BE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've Got Peace Like A River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ngo paz como un rí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4968552" cy="404664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Tengo paz como un río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5400600" cy="561662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Tengo Paz como un río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Tengo Paz como un río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Tengo Paz como un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río 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mi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ser(x2)</a:t>
            </a: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Grande amor como el mar</a:t>
            </a: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Grande amor como el mar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Grande amor como el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ser(x2)</a:t>
            </a: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 fuente  de gozo</a:t>
            </a: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 fuente  de gozo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 fuente  de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gozo fluye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mi(x2)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Tengo amor, paz y gozo como un río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Tengo amor, paz y gozo como un río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Tengo amor, paz y gozo como un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río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mi ser(x2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90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Tengo paz como un río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Tengo paz como un río </dc:title>
  <dc:creator>mary</dc:creator>
  <cp:lastModifiedBy>mary</cp:lastModifiedBy>
  <cp:revision>5</cp:revision>
  <dcterms:created xsi:type="dcterms:W3CDTF">2018-05-12T01:56:23Z</dcterms:created>
  <dcterms:modified xsi:type="dcterms:W3CDTF">2018-05-12T15:01:18Z</dcterms:modified>
</cp:coreProperties>
</file>