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8BE30-FB59-46E0-AC10-073BD0C5BB98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BE9FF-8437-4DFA-B19F-9D3933ADE9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upenda Graz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816424" cy="40466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Stupenda Grazia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112568" cy="3672408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Stupenda grazia di gesù,  Che un dì morì per me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Negli occhi il buio non c’è più,  Lontan da te son qui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grazia sua mi insegnò   In lui a confidar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liberò dai miei timor,   Preziosa fu per me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Fatiche e guai sul mio cammin,   Ma dio mi guiderà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condurrà lassù nel ciel,   Un luogo mi darà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lodi della grazia sua   La bocca canterà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canto eterno al mio signor   Che mai non finirà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Stupenda Grazia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Incredibile Grazia</dc:title>
  <dc:creator>mary</dc:creator>
  <cp:lastModifiedBy>mary</cp:lastModifiedBy>
  <cp:revision>12</cp:revision>
  <dcterms:created xsi:type="dcterms:W3CDTF">2018-05-06T00:50:13Z</dcterms:created>
  <dcterms:modified xsi:type="dcterms:W3CDTF">2018-05-06T03:26:26Z</dcterms:modified>
</cp:coreProperties>
</file>