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4DFDB-B193-4A61-8EB0-5C874A14763D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987FF-C591-4F86-8DC6-F599F0C014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4DFDB-B193-4A61-8EB0-5C874A14763D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987FF-C591-4F86-8DC6-F599F0C014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4DFDB-B193-4A61-8EB0-5C874A14763D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987FF-C591-4F86-8DC6-F599F0C014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4DFDB-B193-4A61-8EB0-5C874A14763D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987FF-C591-4F86-8DC6-F599F0C014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4DFDB-B193-4A61-8EB0-5C874A14763D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987FF-C591-4F86-8DC6-F599F0C014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4DFDB-B193-4A61-8EB0-5C874A14763D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987FF-C591-4F86-8DC6-F599F0C014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4DFDB-B193-4A61-8EB0-5C874A14763D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987FF-C591-4F86-8DC6-F599F0C014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4DFDB-B193-4A61-8EB0-5C874A14763D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987FF-C591-4F86-8DC6-F599F0C014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4DFDB-B193-4A61-8EB0-5C874A14763D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987FF-C591-4F86-8DC6-F599F0C014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4DFDB-B193-4A61-8EB0-5C874A14763D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987FF-C591-4F86-8DC6-F599F0C014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4DFDB-B193-4A61-8EB0-5C874A14763D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987FF-C591-4F86-8DC6-F599F0C014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4DFDB-B193-4A61-8EB0-5C874A14763D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987FF-C591-4F86-8DC6-F599F0C014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thing But the Blood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lo de Jesús, La Sang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88640"/>
            <a:ext cx="5472608" cy="432048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Solo de Jesús, La Sangre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052736"/>
            <a:ext cx="5616624" cy="5544616"/>
          </a:xfrm>
        </p:spPr>
        <p:txBody>
          <a:bodyPr>
            <a:noAutofit/>
          </a:bodyPr>
          <a:lstStyle/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Qué me puede dar perdón  Sólo de Jesús la sangre 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un nuevo corazón Sólo de Jesús la sangre 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Precioso es el raudal Que limpia todo mal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No hay otro manantial Sólo de Jesús la sangre 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Fue el rescate eficaz  Sólo de Jesús la sangre 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Trajo santidad y paz Sólo de Jesús la sangre 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Veo para mi salud  Sólo de Jesús la sangre 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Tiene de sanar virtud Sólo de Jesús la sangre 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Cantaré junto a sus pies  Sólo de Jesús la sangre 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cordero digno es  Sólo de Jesús la sangre﻿</a:t>
            </a: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98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Solo de Jesús, La Sangre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Solo de Jesús, La Sangre </dc:title>
  <dc:creator>mary</dc:creator>
  <cp:lastModifiedBy>mary</cp:lastModifiedBy>
  <cp:revision>3</cp:revision>
  <dcterms:created xsi:type="dcterms:W3CDTF">2018-05-04T22:09:09Z</dcterms:created>
  <dcterms:modified xsi:type="dcterms:W3CDTF">2018-05-05T12:11:18Z</dcterms:modified>
</cp:coreProperties>
</file>